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2740dbbd31142a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f3d78e6f85248db"/>
    <p:sldId xmlns:r="http://schemas.openxmlformats.org/officeDocument/2006/relationships" id="257" r:id="R6341cb4023554bfd"/>
    <p:sldId xmlns:r="http://schemas.openxmlformats.org/officeDocument/2006/relationships" id="258" r:id="Rc7d152748e29464c"/>
    <p:sldId xmlns:r="http://schemas.openxmlformats.org/officeDocument/2006/relationships" id="259" r:id="R8895d21bb8ec46f0"/>
    <p:sldId xmlns:r="http://schemas.openxmlformats.org/officeDocument/2006/relationships" id="260" r:id="R873c865bab604310"/>
    <p:sldId xmlns:r="http://schemas.openxmlformats.org/officeDocument/2006/relationships" id="261" r:id="R9d456bf59b7a4988"/>
    <p:sldId xmlns:r="http://schemas.openxmlformats.org/officeDocument/2006/relationships" id="262" r:id="Re2275008c39c49f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f3d78e6f85248db" /><Relationship Type="http://schemas.openxmlformats.org/officeDocument/2006/relationships/slide" Target="/ppt/slides/slide2.xml" Id="R6341cb4023554bfd" /><Relationship Type="http://schemas.openxmlformats.org/officeDocument/2006/relationships/slide" Target="/ppt/slides/slide3.xml" Id="Rc7d152748e29464c" /><Relationship Type="http://schemas.openxmlformats.org/officeDocument/2006/relationships/slide" Target="/ppt/slides/slide4.xml" Id="R8895d21bb8ec46f0" /><Relationship Type="http://schemas.openxmlformats.org/officeDocument/2006/relationships/slide" Target="/ppt/slides/slide5.xml" Id="R873c865bab604310" /><Relationship Type="http://schemas.openxmlformats.org/officeDocument/2006/relationships/slide" Target="/ppt/slides/slide6.xml" Id="R9d456bf59b7a4988" /><Relationship Type="http://schemas.openxmlformats.org/officeDocument/2006/relationships/slide" Target="/ppt/slides/slide7.xml" Id="Re2275008c39c49f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Last Spoonful of Jam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we abandon jars when they're nearly empty, and what that says about how we handle endings.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That Sticks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is it so hard to finish a jar of jam? Or a bottle of ketchup, a bag of coffee, a tube of toothpaste. We sail through the first three-quarters with ease. Then we hit the last bit and stop. The jar sits there, a small monument to our hesitation. The question is not about jam. It is about what we do when something good is almost gone.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Last Spoonful as a Promise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think the last spoonful feels different because it carries weight. The first spoonful is pure possibility. The middle ones are routine. But the last one is a decision. You have to commit to the ending. You scrape the sides, you tilt the jar, you get every bit. And then it is over. No more jam. No more small pleasure waiting for you in the morning.
By leaving it, you keep the possibility alive. The jar is not empty. There is still a chance.
The last spoonful is a decision. You have to commit to the ending.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Visual Trick of Emptiness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also something about how we see a nearly empty jar. When it is full, we see abundance. When it is half full, we see potential. But when only a smear remains, we see waste. The jar looks almost empty, so our brain treats it as empty. We stop reaching for it. We buy a new jar instead.
The old one gets pushed to the back, where it lives in a kind of limbo. Not finished, not thrown away. Just forgotten.
ℹ️This is what psychologists call the "almost empty" bias: our minds treat near-empty containers as fully empty, even when a usable amount remains.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Maybe the problem is not about endings at all. Maybe it is about laziness. Scraping the last bit of jam is work. It takes effort to tilt the jar, to get the knife in the right angle, to accept that the reward is small.
A new jar is easy. You unscrew the lid and there it is, perfect and full. The last spoonful asks for patience. And sometimes we are not in the mood for patience. We want the easy pleasure, not the earned one.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Jam Is Not the Point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still have not finished that jar. It sits there, waiting. Maybe tomorrow I will scrape it clean and spread it on toast. Or maybe I will buy a new one and let the old one stay a little longer.
Either way, the jam is not the point. The point is that we all have a jar somewhere, half-empty, that we are not ready to let go of.</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Tiny Pencil You Kept From the Furniture Store — A reflection on the small objects we hold onto long after their purpose is gone.
The Food You Stop Seeing in Your Own Fridge — There is a shelf in everyone's fridge where good intentions go to soften quietly in the dark.
The Full Fridge Is a Quiet Kind of Debt — A packed refrigerator should feel like safety. Instead it sits there, counting down, asking something of you.</a:t>
            </a:r>
          </a:p>
        </p:txBody>
      </p:sp>
    </p:spTree>
  </p:cSld>
  <p:clrMapOvr>
    <a:masterClrMapping xmlns:a="http://schemas.openxmlformats.org/drawingml/2006/main"/>
  </p:clrMapOvr>
</p:sld>
</file>