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c9dd3e8daa4645f2"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01bb50db847640d8"/>
    <p:sldId xmlns:r="http://schemas.openxmlformats.org/officeDocument/2006/relationships" id="257" r:id="Rc4b7c20ec17c45f8"/>
    <p:sldId xmlns:r="http://schemas.openxmlformats.org/officeDocument/2006/relationships" id="258" r:id="R49accef283e54c69"/>
    <p:sldId xmlns:r="http://schemas.openxmlformats.org/officeDocument/2006/relationships" id="259" r:id="R4912d17ddc654adb"/>
    <p:sldId xmlns:r="http://schemas.openxmlformats.org/officeDocument/2006/relationships" id="260" r:id="Rb6b3573b4bd6459e"/>
    <p:sldId xmlns:r="http://schemas.openxmlformats.org/officeDocument/2006/relationships" id="261" r:id="Rdc0ce5fb9fc34df1"/>
    <p:sldId xmlns:r="http://schemas.openxmlformats.org/officeDocument/2006/relationships" id="262" r:id="Rb58c258259594085"/>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01bb50db847640d8" /><Relationship Type="http://schemas.openxmlformats.org/officeDocument/2006/relationships/slide" Target="/ppt/slides/slide2.xml" Id="Rc4b7c20ec17c45f8" /><Relationship Type="http://schemas.openxmlformats.org/officeDocument/2006/relationships/slide" Target="/ppt/slides/slide3.xml" Id="R49accef283e54c69" /><Relationship Type="http://schemas.openxmlformats.org/officeDocument/2006/relationships/slide" Target="/ppt/slides/slide4.xml" Id="R4912d17ddc654adb" /><Relationship Type="http://schemas.openxmlformats.org/officeDocument/2006/relationships/slide" Target="/ppt/slides/slide5.xml" Id="Rb6b3573b4bd6459e" /><Relationship Type="http://schemas.openxmlformats.org/officeDocument/2006/relationships/slide" Target="/ppt/slides/slide6.xml" Id="Rdc0ce5fb9fc34df1" /><Relationship Type="http://schemas.openxmlformats.org/officeDocument/2006/relationships/slide" Target="/ppt/slides/slide7.xml" Id="Rb58c258259594085"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The Man from Earth: A Mind-Bending Farewell Party</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A professor's farewell party takes a wild turn when he claims to be 14,000 years old.</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The Film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Imagine a movie where the entire story happens in one room, with people just talking. That's The Man from Earth, a 2007 American science fiction drama directed by Richard Schenkman. Written by Jerome Bixby, this film is a rare gem: it's all conversation, yet it grips you like a thriller. The cast, led by David Lee Smith, turns a simple gathering into a mind-bending journey through history.</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The Story</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John Oldman is a beloved university professor who's leaving town. His colleagues throw him a farewell party at his rustic home. As the evening unfolds, John drops a bombshell: he claims he's actually a 14,000-year-old man who has been alive since the Stone Age. His friends, all academics, are skeptical. They challenge his story, asking questions about archaeology, anthropology, and religion. But the more they probe, the more his tale holds together—and the more unsettling it becomes. The film becomes a battle of wits, with John's sanity and his friends' beliefs on the line.</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Faces and Performances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David Lee Smith is mesmerizing as John, calm and enigmatic. The supporting cast, including Tony Todd, John Billingsley, and Ellen Crawford, brings a wonderful mix of curiosity, anger, and disbelief. Each actor plays a different kind of skeptic, making the debates feel real and personal.</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Why It Stays With You</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Pure dialogue: No special effects, no action—just words. Yet it's utterly captivating.Big ideas: It tackles history, religion, and what it means to be human, all in one conversation.A twist you won't see coming: The ending is a quiet gut-punch that will leave you thinking for days.Timeless: Even though it's from 2007, the questions it raises are eternal.</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Conclusion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Man from Earth is a must-watch for anyone who loves smart, talky films. If you enjoy stories that challenge your mind and touch your heart, this one is a bellissimo surprise. Grab a cup of tea, settle in, and let the conversation begin.</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Source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Man from Earth Wikipedia</a:t>
            </a:r>
          </a:p>
        </p:txBody>
      </p:sp>
    </p:spTree>
  </p:cSld>
  <p:clrMapOvr>
    <a:masterClrMapping xmlns:a="http://schemas.openxmlformats.org/drawingml/2006/main"/>
  </p:clrMapOvr>
</p:sld>
</file>