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8b8f4dfab4745e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ef776a669d74d4d"/>
    <p:sldId xmlns:r="http://schemas.openxmlformats.org/officeDocument/2006/relationships" id="257" r:id="Rf5d5d7dd7cb54bf2"/>
    <p:sldId xmlns:r="http://schemas.openxmlformats.org/officeDocument/2006/relationships" id="258" r:id="R1b76758ff3aa40df"/>
    <p:sldId xmlns:r="http://schemas.openxmlformats.org/officeDocument/2006/relationships" id="259" r:id="R2796afd174fb4071"/>
    <p:sldId xmlns:r="http://schemas.openxmlformats.org/officeDocument/2006/relationships" id="260" r:id="Rce73109b66364c47"/>
    <p:sldId xmlns:r="http://schemas.openxmlformats.org/officeDocument/2006/relationships" id="261" r:id="R86188c64d882498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ef776a669d74d4d" /><Relationship Type="http://schemas.openxmlformats.org/officeDocument/2006/relationships/slide" Target="/ppt/slides/slide2.xml" Id="Rf5d5d7dd7cb54bf2" /><Relationship Type="http://schemas.openxmlformats.org/officeDocument/2006/relationships/slide" Target="/ppt/slides/slide3.xml" Id="R1b76758ff3aa40df" /><Relationship Type="http://schemas.openxmlformats.org/officeDocument/2006/relationships/slide" Target="/ppt/slides/slide4.xml" Id="R2796afd174fb4071" /><Relationship Type="http://schemas.openxmlformats.org/officeDocument/2006/relationships/slide" Target="/ppt/slides/slide5.xml" Id="Rce73109b66364c47" /><Relationship Type="http://schemas.openxmlformats.org/officeDocument/2006/relationships/slide" Target="/ppt/slides/slide6.xml" Id="R86188c64d882498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Meal That No One Sees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Eating alone changes what we choose, how we taste, and why we bother at all.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Nobody Asks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does food taste different when nobody is watching? Not just the company — the actual flavor. A sandwich eaten alone at the kitchen sink is not the same sandwich eaten across a table from someone who is also eating. The question is not about loneliness. It is about the strange fact that eating is partly a performance, and when the audience disappears, the script changes.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Choices We Make for Others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I cook for a guest, I consider balance. A protein, a starch, a vegetable. Something green. Something with color. I plate it. I might even light a candle. Alone, I eat a block of cheese standing up. I do not think about balance. I think about efficiency. The meal becomes fuel, not ceremony.
ℹ️But that is a loss. The ceremony is part of what makes eating human. We evolved to share food, to sit around a fire and pass things around. Alone, we revert to something more animal — grab, chew, swallow.</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Silence at the Table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particular kind of quiet that settles when you eat alone. No clinking of glasses. No one asking for the salt. No pause to let someone finish a story. The silence amplifies every chew. You hear yourself swallow.
Some people fill this silence with a podcast or a show. I do too. But that is a way of pretending someone is there. We are uncomfortable with the pure act of feeding ourselves without any frame around it. The frame — conversation, music, a screen — is what makes it feel like a meal instead of a biological process.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eating alone is more honest. Without an audience, we eat what we actually want. We do not pretend to like kale because it impresses someone. We do not order the salad when we want the burger. Alone, our cravings are naked. There is something valuable in that.
💡The yogurt and granola I ate last night — that was genuinely what I wanted. Not impressive. Not balanced. Just true. Maybe the performance of eating with others teaches us to lie about our appetites.
I am not sure we should try to fix eating alone. It is not a problem to solve. But I notice that the meals I remember are the ones shared. The solitary ones disappear into the day like a breath. That is worth sitting with.</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Same Sandwich, Two Different Tastes - Explores why food tastes flat when eaten alone, directly continuing this article's core question.
The Plate You Don't Bother With When You Eat Alone - Examines the ritual of plating versus eating straight from the fridge, a perfect companion to the ceremony lost in solitude.
Why Cooking for One Feels Like a Chore - Delves into the burden of preparing a meal just for yourself, a natural next step from the article's reflection on solo eating.</a:t>
            </a:r>
          </a:p>
        </p:txBody>
      </p:sp>
    </p:spTree>
  </p:cSld>
  <p:clrMapOvr>
    <a:masterClrMapping xmlns:a="http://schemas.openxmlformats.org/drawingml/2006/main"/>
  </p:clrMapOvr>
</p:sld>
</file>