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d1a374fcbfe0452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bd62cb6ce2184eda"/>
    <p:sldId xmlns:r="http://schemas.openxmlformats.org/officeDocument/2006/relationships" id="257" r:id="Rb58aa7ceaf134c53"/>
    <p:sldId xmlns:r="http://schemas.openxmlformats.org/officeDocument/2006/relationships" id="258" r:id="R3a0d854b1a1f4954"/>
    <p:sldId xmlns:r="http://schemas.openxmlformats.org/officeDocument/2006/relationships" id="259" r:id="Rb03df34a8af04715"/>
    <p:sldId xmlns:r="http://schemas.openxmlformats.org/officeDocument/2006/relationships" id="260" r:id="R7e4366718b054117"/>
    <p:sldId xmlns:r="http://schemas.openxmlformats.org/officeDocument/2006/relationships" id="261" r:id="Rafa8485f0e0b4f7e"/>
    <p:sldId xmlns:r="http://schemas.openxmlformats.org/officeDocument/2006/relationships" id="262" r:id="Rbded5d6f6b1e4e31"/>
    <p:sldId xmlns:r="http://schemas.openxmlformats.org/officeDocument/2006/relationships" id="263" r:id="Ra08c7070fc50457e"/>
    <p:sldId xmlns:r="http://schemas.openxmlformats.org/officeDocument/2006/relationships" id="264" r:id="R00a4d64fd5ca4393"/>
    <p:sldId xmlns:r="http://schemas.openxmlformats.org/officeDocument/2006/relationships" id="265" r:id="R724ad2fa19dc42dc"/>
    <p:sldId xmlns:r="http://schemas.openxmlformats.org/officeDocument/2006/relationships" id="266" r:id="R5a1fec819e734317"/>
    <p:sldId xmlns:r="http://schemas.openxmlformats.org/officeDocument/2006/relationships" id="267" r:id="R620964e42d8345c4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bd62cb6ce2184eda" /><Relationship Type="http://schemas.openxmlformats.org/officeDocument/2006/relationships/slide" Target="/ppt/slides/slide2.xml" Id="Rb58aa7ceaf134c53" /><Relationship Type="http://schemas.openxmlformats.org/officeDocument/2006/relationships/slide" Target="/ppt/slides/slide3.xml" Id="R3a0d854b1a1f4954" /><Relationship Type="http://schemas.openxmlformats.org/officeDocument/2006/relationships/slide" Target="/ppt/slides/slide4.xml" Id="Rb03df34a8af04715" /><Relationship Type="http://schemas.openxmlformats.org/officeDocument/2006/relationships/slide" Target="/ppt/slides/slide5.xml" Id="R7e4366718b054117" /><Relationship Type="http://schemas.openxmlformats.org/officeDocument/2006/relationships/slide" Target="/ppt/slides/slide6.xml" Id="Rafa8485f0e0b4f7e" /><Relationship Type="http://schemas.openxmlformats.org/officeDocument/2006/relationships/slide" Target="/ppt/slides/slide7.xml" Id="Rbded5d6f6b1e4e31" /><Relationship Type="http://schemas.openxmlformats.org/officeDocument/2006/relationships/slide" Target="/ppt/slides/slide8.xml" Id="Ra08c7070fc50457e" /><Relationship Type="http://schemas.openxmlformats.org/officeDocument/2006/relationships/slide" Target="/ppt/slides/slide9.xml" Id="R00a4d64fd5ca4393" /><Relationship Type="http://schemas.openxmlformats.org/officeDocument/2006/relationships/slide" Target="/ppt/slides/slide10.xml" Id="R724ad2fa19dc42dc" /><Relationship Type="http://schemas.openxmlformats.org/officeDocument/2006/relationships/slide" Target="/ppt/slides/slide11.xml" Id="R5a1fec819e734317" /><Relationship Type="http://schemas.openxmlformats.org/officeDocument/2006/relationships/slide" Target="/ppt/slides/slide12.xml" Id="R620964e42d8345c4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The Nazz: A Divisão Garage-Pop de Todd Rundgren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Antes da fama solo, a primeira banda de Todd Rundgren oscilava entre riffs altos e melodias suaves — e produziu dois grandes singles.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Resumo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Estilo: Rock psicodélico / garage pop
Anos de atividade: 1967–1970
Origem: Filadélfia, Pensilvânia
Formação principal: Todd Rundgren, Carson Van Osten, Thom Mooney, Robert "Stewkey" Antoni
Era chave: 1968–1969
Gravadora: SGC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🎸 Breve História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Nazz se formou na Filadélfia em 1967. O guitarrista Todd Rundgren e o baixista Carson Van Osten recrutaram o baterista Thom Mooney e o vocalista-tecladista Robert "Stewkey" Antoni.
Lançaram dois álbuns em dois anos — Nazz (1968) e Nazz Nazz (1969) — antes de Rundgren sair para uma carreira solo. Um terceiro álbum, Nazz III, foi montado a partir de sessões não utilizadas e lançado em 1971. A banda nunca se reuniu.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O Caso Contra Eles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Nazz nunca se firmou em um som. O primeiro álbum pende para o garage rock com floreios pop. O segundo deriva para um território mais suave e experimental.
A composição de Rundgren já era forte, mas a banda muitas vezes parecia um veículo para suas ideias, em vez de uma unidade. Os vocais de Stewkey podiam dominar os arranjos, e a cozinha às vezes tocava mais alto do que as músicas precisavam.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A Banda de Duas Músicas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Nazz é lembrado por dois singles: "Open My Eyes" e "Hello It's Me." Eles são quase opostos.
"Open My Eyes" abre com um riff de guitarra distorcido que soa como um desafio. Stewkey grita o refrão. A coisa toda parece uma ameaça. "Hello It's Me" é uma balada suave ao piano, construída em torno do vocal de Rundgren e uma melodia que ele mais tarde regravaria como um hit solo. Ambas as músicas são boas. Só não parecem da mesma banda.
Essa tensão — entre agressividade e ternura — percorre tudo o que o Nazz gravou.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🎸 As Guitarras e os Espaços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guitarra de Rundgren no primeiro álbum é afiada e econômica. Ele deixa espaço. A cozinha preenche parte dele, mas não tudo. O resultado é um disco que respira.
Em Nazz Nazz, os arranjos se tornam mais elaborados. Cordas aparecem. As músicas se esticam. A guitarra recua. A banda soa menos como um ato de garagem e mais como um projeto de estúdio. A mudança não é necessariamente ruim, mas mostra Rundgren se movendo em direção ao pop polido que faria por conta própria.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Por Que Eles Importam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Nazz importa porque captura Todd Rundgren antes de ele se tornar Todd Rundgren. A composição já está lá — o senso melódico, a disposição para misturar gêneros — mas o contexto é mais rude.
A banda também produziu dois singles genuinamente ótimos que ainda soam vivos. "Open My Eyes" em particular é um lembrete de que Rundgren sabia escrever uma música de hard rock quando queria.ℹ️Os Nazz não foram uma grande banda. Foram uma banda interessante, e o interessante envelhece melhor do que o competente.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🧐 Curiosidades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O nome da banda foi emprestado de um personagem de O Senhor dos Anéis—um fato que causou confusão quando uma banda diferente chamada Nazz surgiu mais tarde.
✅ Rundgren produziu ele mesmo o álbum de estreia, um sinal precoce do controle que mais tarde exigiria como artista solo.
✅ "Hello It's Me" era originalmente um Lado B. A versão solo de Rundgren de 1972 se tornou um sucesso no top 10.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🕒 Mais Uma Coisa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Nazz duraram três anos e deixaram dois álbuns próprios. O melhor do seu trabalho soa como uma banda que não sabia que estava ficando sem tempo. O pior soa como uma banda que sabia. De qualquer forma, eles fizeram um barulho que vale a pena lembrar.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🎧 Faixas Essenciais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Open My Eyes 1968 - Nazz
A declaração de garage rock da banda. O riff de guitarra distorcido e o grito no refrão de Stewkey mostram o lado agressivo da sua personalidade dividida.
Ouça: Spotify · Apple Music · YouTube
Hello It's Me 1968 - Nazz
A balada que previu a carreira solo de Rundgren. O arranjo suave de piano e o vocal melódico contrastam fortemente com o material mais pesado da banda.
Ouça: Spotify · Apple Music · YouTube
Forget All About It 1969 - Nazz Nazz
Uma vitrine para o vocal e a composição de Rundgren. O arranjo é mais limpo e polido, apontando para o som de seus primeiros álbuns solo.
Ouça: Spotify · Apple Music · YouTube
You Should Know 1968 - Nazz
Uma canção pop enxuta com um toque psicodélico. A seção rítmica estabelece um groove firme enquanto a guitarra adiciona co…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Wikipedia do Nazz
Discografia no MusicBrainz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Pixies: O Blueprint do Silêncio e do Ruído que Reescreveu o Rock — Outra banda que prosperou na tensão entre suave e alto, assim como The Nazz.
Shuggie Otis: O One-Man Band que Fez a Soul Flutuar — Um jovem prodígio que, como Rundgren, tocava vários instrumentos e misturava gêneros.</a:t>
            </a:r>
          </a:p>
        </p:txBody>
      </p:sp>
    </p:spTree>
  </p:cSld>
  <p:clrMapOvr>
    <a:masterClrMapping xmlns:a="http://schemas.openxmlformats.org/drawingml/2006/main"/>
  </p:clrMapOvr>
</p:sld>
</file>