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31501a6f9e454804"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bd31523bbe424558"/>
    <p:sldId xmlns:r="http://schemas.openxmlformats.org/officeDocument/2006/relationships" id="257" r:id="Rb17ae68a3b324808"/>
    <p:sldId xmlns:r="http://schemas.openxmlformats.org/officeDocument/2006/relationships" id="258" r:id="Rbdd1e224e5114e9f"/>
    <p:sldId xmlns:r="http://schemas.openxmlformats.org/officeDocument/2006/relationships" id="259" r:id="R41a2648f2f8a4280"/>
    <p:sldId xmlns:r="http://schemas.openxmlformats.org/officeDocument/2006/relationships" id="260" r:id="R14d756d8291c42ba"/>
    <p:sldId xmlns:r="http://schemas.openxmlformats.org/officeDocument/2006/relationships" id="261" r:id="R3985c9864dfe4a93"/>
    <p:sldId xmlns:r="http://schemas.openxmlformats.org/officeDocument/2006/relationships" id="262" r:id="Rca0f7a06224e495e"/>
    <p:sldId xmlns:r="http://schemas.openxmlformats.org/officeDocument/2006/relationships" id="263" r:id="Rabcb1f1f292f4ee6"/>
    <p:sldId xmlns:r="http://schemas.openxmlformats.org/officeDocument/2006/relationships" id="264" r:id="R40dd6928c7c84787"/>
    <p:sldId xmlns:r="http://schemas.openxmlformats.org/officeDocument/2006/relationships" id="265" r:id="R1a7cb6693a604647"/>
    <p:sldId xmlns:r="http://schemas.openxmlformats.org/officeDocument/2006/relationships" id="266" r:id="Ra6a74a97c7f1479f"/>
    <p:sldId xmlns:r="http://schemas.openxmlformats.org/officeDocument/2006/relationships" id="267" r:id="R41092be8652c4fec"/>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bd31523bbe424558" /><Relationship Type="http://schemas.openxmlformats.org/officeDocument/2006/relationships/slide" Target="/ppt/slides/slide2.xml" Id="Rb17ae68a3b324808" /><Relationship Type="http://schemas.openxmlformats.org/officeDocument/2006/relationships/slide" Target="/ppt/slides/slide3.xml" Id="Rbdd1e224e5114e9f" /><Relationship Type="http://schemas.openxmlformats.org/officeDocument/2006/relationships/slide" Target="/ppt/slides/slide4.xml" Id="R41a2648f2f8a4280" /><Relationship Type="http://schemas.openxmlformats.org/officeDocument/2006/relationships/slide" Target="/ppt/slides/slide5.xml" Id="R14d756d8291c42ba" /><Relationship Type="http://schemas.openxmlformats.org/officeDocument/2006/relationships/slide" Target="/ppt/slides/slide6.xml" Id="R3985c9864dfe4a93" /><Relationship Type="http://schemas.openxmlformats.org/officeDocument/2006/relationships/slide" Target="/ppt/slides/slide7.xml" Id="Rca0f7a06224e495e" /><Relationship Type="http://schemas.openxmlformats.org/officeDocument/2006/relationships/slide" Target="/ppt/slides/slide8.xml" Id="Rabcb1f1f292f4ee6" /><Relationship Type="http://schemas.openxmlformats.org/officeDocument/2006/relationships/slide" Target="/ppt/slides/slide9.xml" Id="R40dd6928c7c84787" /><Relationship Type="http://schemas.openxmlformats.org/officeDocument/2006/relationships/slide" Target="/ppt/slides/slide10.xml" Id="R1a7cb6693a604647" /><Relationship Type="http://schemas.openxmlformats.org/officeDocument/2006/relationships/slide" Target="/ppt/slides/slide11.xml" Id="Ra6a74a97c7f1479f" /><Relationship Type="http://schemas.openxmlformats.org/officeDocument/2006/relationships/slide" Target="/ppt/slides/slide12.xml" Id="R41092be8652c4fec"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Nazz: Todd Rundgrens Garage-Pop-Spaltung</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Vor seinem solistischen Ruhm rang Todd Rundgrens erste Band zwischen lauten Riffs und sanften Melodien – und schuf zwei großartige Singles.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Stil: Psychedelic Rock / Garage Pop
Aktive Jahre: 1967–1970
Herkunft: Philadelphia, Pennsylvania
Kernbesetzung: Todd Rundgren, Carson Van Osten, Thom Mooney, Robert "Stewkey" Antoni
Schlüssel-Ära: 1968–1969
Label: SGC</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Kurze Geschichte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Nazz gründeten sich 1967 in Philadelphia. Gitarrist Todd Rundgren und Bassist Carson Van Osten rekrutierten den Schlagzeuger Thom Mooney und den Sänger-Keyboarder Robert "Stewkey" Antoni.
Sie veröffentlichten zwei Alben in zwei Jahren – Nazz (1968) und Nazz Nazz (1969) – bevor Rundgren eine Solokarriere begann. Ein drittes Album, Nazz III, wurde aus übrig gebliebenen Sessions zusammengestellt und 1971 veröffentlicht. Die Band kam nie wieder zusammen.</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Argumente gegen sie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Nazz haben sich nie auf einen Sound festgelegt. Das erste Album tendiert zum Garage Rock mit Pop-Verzierungen. Das zweite driftet in weichere, experimentellere Gefilde ab.
Rundgrens Songwriting war bereits stark, aber die Band wirkte oft eher wie ein Vehikel für seine Ideen denn als Einheit. Stewkeys Gesang konnte die Arrangements überlagern, und die Rhythmusgruppe spielte manchmal lauter, als die Songs es brauchten.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Zwei-Song-Band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Nazz sind bekannt für zwei Singles: "Open My Eyes" und "Hello It's Me." Sie sind fast Gegensätze.
"Open My Eyes" beginnt mit einem verzerrten Gitarrenriff, das wie eine Herausforderung klingt. Stewkey schreit den Refrain. Das Ganze fühlt sich an wie eine Drohung. "Hello It's Me" ist eine sanfte Klavierballade, die um Rundgrens Gesang und eine Melodie herum aufgebaut ist, die er später als Solohit neu aufnehmen sollte. Beide Songs sind gut. Sie klingen nur nicht wie dieselbe Band.
Diese Spannung – zwischen Aggression und Zärtlichkeit – zieht sich durch alles, was die Nazz aufgenommen haben.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Gitarren und die Lücken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Rundgrens Gitarrenspiel auf dem ersten Album ist scharf und sparsam. Er lässt Raum. Die Rhythmusgruppe füllt einen Teil davon, aber nicht alles. Das Ergebnis ist eine Platte, die atmet.
Auf Nazz Nazz werden die Arrangements aufwändiger. Streicher tauchen auf. Die Songs dehnen sich. Die Gitarre tritt zurück. Die Band klingt weniger wie ein Garagen-Act und mehr wie ein Studio-Projekt. Der Wandel ist nicht unbedingt schlecht, zeigt aber, wie Rundgren sich dem polierten Pop zuwendet, den er später allein machen würde.</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sie wichtig sind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Nazz sind wichtig, weil sie Todd Rundgren einfangen, bevor er Todd Rundgren wurde. Das Songwriting ist bereits da – das melodische Gespür, die Bereitschaft, Genres zu mischen – aber der Kontext ist rauer.
Die Band hat auch zwei wirklich großartige Singles hervorgebracht, die immer noch lebendig klingen. Insbesondere "Open My Eyes" ist eine Erinnerung daran, dass Rundgren einen Hard-Rock-Song schreiben konnte, wenn er wollte.ℹ️Die Nazz waren keine großartige Band. Sie waren eine interessante, und Interessantes altert besser als Kompetentes.</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Kuriositäten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Der Bandname wurde von einer Figur aus Der Herr der Ringe entlehnt – eine Tatsache, die für Verwirrung sorgte, als später eine andere Band namens Nazz auftauchte.
✅ Rundgren produzierte das Debütalbum selbst – ein frühes Zeichen für die Kontrolle, die er später als Solokünstler fordern würde.
✅ „Hello It's Me“ war ursprünglich eine B-Seite. Rundgrens Solo-Version von 1972 wurde ein Top-Ten-Hit.</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Noch eine Sache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Nazz hielten drei Jahre und hinterließen zwei offizielle Alben. Die besten ihrer Werke klingen wie eine Band, die nicht wusste, dass ihnen die Zeit davonlief. Die schlechtesten klingen wie eine Band, die es wusste. So oder so – sie machten Lärm, den zu erinnern sich lohnt.</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Wesentliche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Open My Eyes 1968 - Nazz
Das charakteristische Garagenrock-Statement der Band. Der verzerrte Gitarren-Riff und Stewkeys geschriener Refrain zeigen die aggressive Seite ihrer gespaltenen Persönlichkeit.
Hören: Spotify · Apple Music · YouTube
Hello It's Me 1968 - Nazz
Die Ballade, die Rundgrens Solokarriere vorhersagte. Das sanfte Klavierarrangement und der melodische Gesang stehen in scharfem Kontrast zum härteren Material der Band.
Hören: Spotify · Apple Music · YouTube
Forget All About It 1969 - Nazz Nazz
Ein Schaufenster für Rundgrens Gesang und Songwriting. Das Arrangement ist klarer und polierter und deutet auf den Klang seiner frühen Soloalben hin.
Hören: Spotify · Apple Music · YouTube
You Should Know 1968 - Nazz
Ein straffer Popsong mit psychedelischer Note. Die Rhythmusgruppe le…</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Nazz Wikipedia
Diskografie auf MusicBrainz</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Pixies: The Quiet-Loud Blueprint That Rewrote Rock — Eine weitere Band, die von der Spannung zwischen leise und laut lebte, genau wie The Nazz.
Shuggie Otis: The One-Man Band Who Made Soul Float — Ein junges Wunderkind, das wie Rundgren mehrere Instrumente spielte und Genres vermischte.</a:t>
            </a:r>
          </a:p>
        </p:txBody>
      </p:sp>
    </p:spTree>
  </p:cSld>
  <p:clrMapOvr>
    <a:masterClrMapping xmlns:a="http://schemas.openxmlformats.org/drawingml/2006/main"/>
  </p:clrMapOvr>
</p:sld>
</file>