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1f0d654b74b4bc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c27785db4494c34"/>
    <p:sldId xmlns:r="http://schemas.openxmlformats.org/officeDocument/2006/relationships" id="257" r:id="R1b7041b5d5bf432e"/>
    <p:sldId xmlns:r="http://schemas.openxmlformats.org/officeDocument/2006/relationships" id="258" r:id="R5094f90422414f6c"/>
    <p:sldId xmlns:r="http://schemas.openxmlformats.org/officeDocument/2006/relationships" id="259" r:id="R30c3bcafa2854b14"/>
    <p:sldId xmlns:r="http://schemas.openxmlformats.org/officeDocument/2006/relationships" id="260" r:id="R532c8c31c26b44a0"/>
    <p:sldId xmlns:r="http://schemas.openxmlformats.org/officeDocument/2006/relationships" id="261" r:id="Rae25892b9a7d4ee5"/>
    <p:sldId xmlns:r="http://schemas.openxmlformats.org/officeDocument/2006/relationships" id="262" r:id="R9bc85e57b15a4336"/>
    <p:sldId xmlns:r="http://schemas.openxmlformats.org/officeDocument/2006/relationships" id="263" r:id="Rf96ef64305054e41"/>
    <p:sldId xmlns:r="http://schemas.openxmlformats.org/officeDocument/2006/relationships" id="264" r:id="R3447b927af2d4cfb"/>
    <p:sldId xmlns:r="http://schemas.openxmlformats.org/officeDocument/2006/relationships" id="265" r:id="R82b8c34527714b39"/>
    <p:sldId xmlns:r="http://schemas.openxmlformats.org/officeDocument/2006/relationships" id="266" r:id="Re5a56812c9d941ae"/>
    <p:sldId xmlns:r="http://schemas.openxmlformats.org/officeDocument/2006/relationships" id="267" r:id="Rc654fe1fac4c45f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c27785db4494c34" /><Relationship Type="http://schemas.openxmlformats.org/officeDocument/2006/relationships/slide" Target="/ppt/slides/slide2.xml" Id="R1b7041b5d5bf432e" /><Relationship Type="http://schemas.openxmlformats.org/officeDocument/2006/relationships/slide" Target="/ppt/slides/slide3.xml" Id="R5094f90422414f6c" /><Relationship Type="http://schemas.openxmlformats.org/officeDocument/2006/relationships/slide" Target="/ppt/slides/slide4.xml" Id="R30c3bcafa2854b14" /><Relationship Type="http://schemas.openxmlformats.org/officeDocument/2006/relationships/slide" Target="/ppt/slides/slide5.xml" Id="R532c8c31c26b44a0" /><Relationship Type="http://schemas.openxmlformats.org/officeDocument/2006/relationships/slide" Target="/ppt/slides/slide6.xml" Id="Rae25892b9a7d4ee5" /><Relationship Type="http://schemas.openxmlformats.org/officeDocument/2006/relationships/slide" Target="/ppt/slides/slide7.xml" Id="R9bc85e57b15a4336" /><Relationship Type="http://schemas.openxmlformats.org/officeDocument/2006/relationships/slide" Target="/ppt/slides/slide8.xml" Id="Rf96ef64305054e41" /><Relationship Type="http://schemas.openxmlformats.org/officeDocument/2006/relationships/slide" Target="/ppt/slides/slide9.xml" Id="R3447b927af2d4cfb" /><Relationship Type="http://schemas.openxmlformats.org/officeDocument/2006/relationships/slide" Target="/ppt/slides/slide10.xml" Id="R82b8c34527714b39" /><Relationship Type="http://schemas.openxmlformats.org/officeDocument/2006/relationships/slide" Target="/ppt/slides/slide11.xml" Id="Re5a56812c9d941ae" /><Relationship Type="http://schemas.openxmlformats.org/officeDocument/2006/relationships/slide" Target="/ppt/slides/slide12.xml" Id="Rc654fe1fac4c45f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Neverhood: A World Entirely Made of Clay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1996 point-and-click adventure where you explore a bizarre, hand-crafted claymation world.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1996
Developer: The Neverhood, Inc.
Publisher: DreamWorks Interactive
Platform: Microsoft Windows
Genre: Point-and-click adventure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Stepping into The Neverhood feels like walking inside a stop-motion cartoon. Every surface, creature, and object is sculpted from clay, giving the world a tactile, handmade warmth. The mood is playful and strange, with a sense of quiet mystery.
You are alone in a bizarre, silent land, and the game trusts you to be curious.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click to move Klaymen through pre-rendered clay scenes, solving puzzles by interacting with objects and characters. There is no inventory; instead, you collect items that change the world around you. Puzzles are logic-based, often requiring observation and experimentation. The game is non-linear, letting you explore at your own pace.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entire game world is made of real clay, hand-sculpted and stop-motion animated—a staggering artistic feat for 1996.
✅ No spoken dialogue or text; the story is told entirely through visual gags, animations, and environmental clues.
✅ Its soundtrack is a mix of blues, jazz, and oddball tunes, all performed by the developer himself on guitar and harmonica.
✅ The game's sense of humor is dry and absurd, with puzzles that reward playful thinking over brute force.
"The Neverhood is a one-of-a-kind artifact of creative ambition—a game that feels like an art project more than a product."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Neverhood is unmistakably a product of the CD-ROM era. Its low-resolution, grainy claymation has a handmade charm no modern game can replicate. The pre-rendered backgrounds are static but richly detailed, and the game runs in a small window on your desktop. It feels like a labor of love, not a polished product.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quirky, lo-fi blend of bluesy guitar and harmonica, composed and performed by the game's creator. It sets a lonely, whimsical mood that perfectly matches the clay world.
Sound effects are minimal but satisfying—clay squishes, creaks, and thuds that make every interaction feel physical.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claymation visuals are still charming and unique—nothing else looks quite like it.
Puzzles can be obtuse by modern standards, requiring patience and trial-and-error.
The lack of any text or voice means the story can feel cryptic and hard to follow.
Its slow, deliberate pace is a welcome break from modern action-heavy games.
ℹ️The game was created by a small team led by Doug TenNapel, who also designed the character Earthworm Jim. Every clay model and set was physically built and filmed, then digitized into the game. The Neverhood was one of the first games to use claymation extensively, a technique more common in short films.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game was created by a small team led by Doug TenNapel, who also designed the character Earthworm Jim.
Every clay model and set was physically built and filmed, then digitized into the game.
The Neverhood was one of the first games to use claymation extensively, a technique more common in short films.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Neverhood is a one-of-a-kind artifact of creative ambition—a game that feels like an art project more than a product. Anyone who loves weird, handmade worlds or classic point-and-click puzzles should give it a try. It is a strange, wonderful place worth visiting.</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Secret of Monkey Island: A Pirate's Life in Pixels - Another classic point-and-click adventure with witty puzzles and a charming, hand-drawn world.
Tomba! 2: The Evil Swine Return – A Feral Boy vs. Evil Pigs - A colorful 2D adventure with a wild boy, quirky humor, and a handmade feel similar to The Neverhood.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Neverhood Wikipedia</a:t>
            </a:r>
          </a:p>
        </p:txBody>
      </p:sp>
    </p:spTree>
  </p:cSld>
  <p:clrMapOvr>
    <a:masterClrMapping xmlns:a="http://schemas.openxmlformats.org/drawingml/2006/main"/>
  </p:clrMapOvr>
</p:sld>
</file>