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f2ac2766b35438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7d4e4df12ac4e94"/>
    <p:sldId xmlns:r="http://schemas.openxmlformats.org/officeDocument/2006/relationships" id="257" r:id="Rbf17202205974659"/>
    <p:sldId xmlns:r="http://schemas.openxmlformats.org/officeDocument/2006/relationships" id="258" r:id="Re9f8c30c5b634f21"/>
    <p:sldId xmlns:r="http://schemas.openxmlformats.org/officeDocument/2006/relationships" id="259" r:id="R0f541c78887f4a4b"/>
    <p:sldId xmlns:r="http://schemas.openxmlformats.org/officeDocument/2006/relationships" id="260" r:id="Rc79dec3d62e743f1"/>
    <p:sldId xmlns:r="http://schemas.openxmlformats.org/officeDocument/2006/relationships" id="261" r:id="R31a3612a77ad4575"/>
    <p:sldId xmlns:r="http://schemas.openxmlformats.org/officeDocument/2006/relationships" id="262" r:id="Rbe6f647c408741c9"/>
    <p:sldId xmlns:r="http://schemas.openxmlformats.org/officeDocument/2006/relationships" id="263" r:id="R37a63b1c8c1c4403"/>
    <p:sldId xmlns:r="http://schemas.openxmlformats.org/officeDocument/2006/relationships" id="264" r:id="R80110ff42fa54d71"/>
    <p:sldId xmlns:r="http://schemas.openxmlformats.org/officeDocument/2006/relationships" id="265" r:id="R082a5c08b5384223"/>
    <p:sldId xmlns:r="http://schemas.openxmlformats.org/officeDocument/2006/relationships" id="266" r:id="Rb6b71c7e804f4613"/>
    <p:sldId xmlns:r="http://schemas.openxmlformats.org/officeDocument/2006/relationships" id="267" r:id="R9a800dd3d1b548c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7d4e4df12ac4e94" /><Relationship Type="http://schemas.openxmlformats.org/officeDocument/2006/relationships/slide" Target="/ppt/slides/slide2.xml" Id="Rbf17202205974659" /><Relationship Type="http://schemas.openxmlformats.org/officeDocument/2006/relationships/slide" Target="/ppt/slides/slide3.xml" Id="Re9f8c30c5b634f21" /><Relationship Type="http://schemas.openxmlformats.org/officeDocument/2006/relationships/slide" Target="/ppt/slides/slide4.xml" Id="R0f541c78887f4a4b" /><Relationship Type="http://schemas.openxmlformats.org/officeDocument/2006/relationships/slide" Target="/ppt/slides/slide5.xml" Id="Rc79dec3d62e743f1" /><Relationship Type="http://schemas.openxmlformats.org/officeDocument/2006/relationships/slide" Target="/ppt/slides/slide6.xml" Id="R31a3612a77ad4575" /><Relationship Type="http://schemas.openxmlformats.org/officeDocument/2006/relationships/slide" Target="/ppt/slides/slide7.xml" Id="Rbe6f647c408741c9" /><Relationship Type="http://schemas.openxmlformats.org/officeDocument/2006/relationships/slide" Target="/ppt/slides/slide8.xml" Id="R37a63b1c8c1c4403" /><Relationship Type="http://schemas.openxmlformats.org/officeDocument/2006/relationships/slide" Target="/ppt/slides/slide9.xml" Id="R80110ff42fa54d71" /><Relationship Type="http://schemas.openxmlformats.org/officeDocument/2006/relationships/slide" Target="/ppt/slides/slide10.xml" Id="R082a5c08b5384223" /><Relationship Type="http://schemas.openxmlformats.org/officeDocument/2006/relationships/slide" Target="/ppt/slides/slide11.xml" Id="Rb6b71c7e804f4613" /><Relationship Type="http://schemas.openxmlformats.org/officeDocument/2006/relationships/slide" Target="/ppt/slides/slide12.xml" Id="R9a800dd3d1b548c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Number 23: Jim Carrey's Dark Obsession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Jim Carrey plays a man unraveled by a book about the number 23 in this psychological thriller.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2007
Director: Joel Schumacher
Genre: Thriller, Mystery, Crime, Drama
Cast: Jim Carrey, Virginia Madsen, Logan Lerman, Danny Huston
Runtime: 97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Book That Changes Everything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Walter Sparrow (Carrey) is a dog catcher living a quiet suburban life. His wife Agatha (Virginia Madsen) gives him a book titled The Number 23. The book tells the story of a detective named Fingerling who becomes obsessed with the number 23.
Walter notices that the book mirrors his own life in unsettling ways. The more he reads, the more he sees the number everywhere. His curiosity turns into obsession. The film cuts between Walter's world and the noir-ish world of the book, and the two begin to blur.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Carrey Without the Laughter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Jim Carrey plays Walter with a tense, coiled energy. There are no funny faces or manic outbursts. His performance is restrained, almost quiet. When Walter starts to crack, Carrey lets the fear show in small ways: a twitch, a stare, a sudden change in tone.
It is strange to see the actor who made The Mask look so terrified. That strangeness works in the film's favor. The audience cannot relax because they are used to Carrey being funny. Here, he is not. The contrast keeps the viewer off balance.
ℹ️Cast insight: Jim Carrey stars as Walter Sparrow alongside Virginia Madsen as Agatha, Logan Lerman as their son, and Danny Huston in a supporting role.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Story Within a 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uses a book-within-film structure. Walter reads about Detective Fingerling, and the movie shows Fingerling's story in black-and-white noir sequences. This allows Schumacher to play with two visual styles: the drab color of Walter's real life and the shadowy, exaggerated world of the book.
The shift between them creates a sense of disorientation. The viewer, like Walter, begins to wonder where the book ends and reality begins. It is a simple trick, but it gives the film a distinct identity.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Number as a Trap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23 enigma is real. People have noticed the number appearing in history, science, and personal life for decades. The film uses this real phenomenon as a narrative engine. Walter sees 23 on clocks, addresses, and dates. The more he finds it, the more the pattern seems to prove something.
The film never fully explains whether the pattern is real or a delusion. That ambiguity is its strength. The number becomes a trap that Walter builds for himself.
“The film never fully explains whether the pattern is real or a delusion. That ambiguity is its strength.”</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Stumbles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tries to do too much. The plot twists become convoluted, and the final explanation feels rushed. Some of the visual effects, especially the dream sequences, look dated. The tone shifts between serious thriller and melodrama, and not every choice lands.
Critics were harsh, and it is easy to see why. The film reaches for a profound statement about fate and obsession but does not quite grasp it.
⚠️Warning: The plot twists can feel forced, and the ending may leave you frustrated rather than satisfied.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Carrey's performance is genuinely unsettling.
✅ The book-within-a-film structure adds visual variety.
✅ The mystery keeps you watching, even when it strains credibility.
✅ The noir sequences have a stylish, pulpy energy.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Is the number 23 a key to hidden meaning, or is it just a coincidence that Walter cannot stop noticing? The film never answers this directly. It leaves the question open, which is more interesting than any explanation it could give.
The real subject is not numerology. It is the human need to find patterns, even when those patterns destroy us.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 Uncomfortable Curiosity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Number 23 is not a great film. It is messy, uneven, and sometimes frustrating. But it is also strange and memorable. Watching Jim Carrey unravel over a number is oddly compelling. The film stays with you, not because it is perfect, but because it dares to take a silly idea seriously. That is worth something.
💡Final takeaway: If you enjoy psychological thrillers that embrace ambiguity, this film offers an experience you won't soon forget.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Number 23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Split Second: A Detective, a Flooded London, and Something in the Water - Another thriller about obsession and a detective losing himself in a hunt.
The Game That Knows Your Name - A story about a game that blurs reality and fiction, like the book in The Number 23.
Strange Days: When Memories Become a Drug - A psychological thriller where perception and reality blur, similar to Carrey's unraveling.
[[MEDIA-0]]</a:t>
            </a:r>
          </a:p>
        </p:txBody>
      </p:sp>
    </p:spTree>
  </p:cSld>
  <p:clrMapOvr>
    <a:masterClrMapping xmlns:a="http://schemas.openxmlformats.org/drawingml/2006/main"/>
  </p:clrMapOvr>
</p:sld>
</file>