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9376286f0174e6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a0baab2aa88c4639"/>
    <p:sldId xmlns:r="http://schemas.openxmlformats.org/officeDocument/2006/relationships" id="257" r:id="Raed3e7f4c2b440ef"/>
    <p:sldId xmlns:r="http://schemas.openxmlformats.org/officeDocument/2006/relationships" id="258" r:id="Ra27fbf24f44c4e36"/>
    <p:sldId xmlns:r="http://schemas.openxmlformats.org/officeDocument/2006/relationships" id="259" r:id="Rde33963a6c374aee"/>
    <p:sldId xmlns:r="http://schemas.openxmlformats.org/officeDocument/2006/relationships" id="260" r:id="R74a9c203ce3f4399"/>
    <p:sldId xmlns:r="http://schemas.openxmlformats.org/officeDocument/2006/relationships" id="261" r:id="Rd88885eae44f41c6"/>
    <p:sldId xmlns:r="http://schemas.openxmlformats.org/officeDocument/2006/relationships" id="262" r:id="Rc2a4c2b9b2414546"/>
    <p:sldId xmlns:r="http://schemas.openxmlformats.org/officeDocument/2006/relationships" id="263" r:id="R127c609688844331"/>
    <p:sldId xmlns:r="http://schemas.openxmlformats.org/officeDocument/2006/relationships" id="264" r:id="Rbe015532942944a5"/>
    <p:sldId xmlns:r="http://schemas.openxmlformats.org/officeDocument/2006/relationships" id="265" r:id="R97e3c42d1a65438d"/>
    <p:sldId xmlns:r="http://schemas.openxmlformats.org/officeDocument/2006/relationships" id="266" r:id="R6bcfbed431904778"/>
    <p:sldId xmlns:r="http://schemas.openxmlformats.org/officeDocument/2006/relationships" id="267" r:id="R0a6da3064444423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a0baab2aa88c4639" /><Relationship Type="http://schemas.openxmlformats.org/officeDocument/2006/relationships/slide" Target="/ppt/slides/slide2.xml" Id="Raed3e7f4c2b440ef" /><Relationship Type="http://schemas.openxmlformats.org/officeDocument/2006/relationships/slide" Target="/ppt/slides/slide3.xml" Id="Ra27fbf24f44c4e36" /><Relationship Type="http://schemas.openxmlformats.org/officeDocument/2006/relationships/slide" Target="/ppt/slides/slide4.xml" Id="Rde33963a6c374aee" /><Relationship Type="http://schemas.openxmlformats.org/officeDocument/2006/relationships/slide" Target="/ppt/slides/slide5.xml" Id="R74a9c203ce3f4399" /><Relationship Type="http://schemas.openxmlformats.org/officeDocument/2006/relationships/slide" Target="/ppt/slides/slide6.xml" Id="Rd88885eae44f41c6" /><Relationship Type="http://schemas.openxmlformats.org/officeDocument/2006/relationships/slide" Target="/ppt/slides/slide7.xml" Id="Rc2a4c2b9b2414546" /><Relationship Type="http://schemas.openxmlformats.org/officeDocument/2006/relationships/slide" Target="/ppt/slides/slide8.xml" Id="R127c609688844331" /><Relationship Type="http://schemas.openxmlformats.org/officeDocument/2006/relationships/slide" Target="/ppt/slides/slide9.xml" Id="Rbe015532942944a5" /><Relationship Type="http://schemas.openxmlformats.org/officeDocument/2006/relationships/slide" Target="/ppt/slides/slide10.xml" Id="R97e3c42d1a65438d" /><Relationship Type="http://schemas.openxmlformats.org/officeDocument/2006/relationships/slide" Target="/ppt/slides/slide11.xml" Id="R6bcfbed431904778" /><Relationship Type="http://schemas.openxmlformats.org/officeDocument/2006/relationships/slide" Target="/ppt/slides/slide12.xml" Id="R0a6da3064444423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Ocean Liner That Refuses to Let Go: Triangle (2009)</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psychological horror that traps a single mother on a ghost ship, echoing the myth of Sisyphus.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2009
Director: Christopher Smith
Country: Australia, United Kingdom
Language: English
Genre: Horror
Main cast: Melissa George, Liam Hemsworth, Emma Lung, Rachael Carpani
Runtime: 99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Into the Storm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Jess (Melissa George) joins a group of friends on a sailing trip. A sudden storm capsizes their yacht. They scramble onto a passing ocean liner that seems deserted. The ship is clean, well-lit, and completely silent.
Soon, small things start to feel wrong. A key left in a door. A clock that runs backward. The sense that someone—or something—is watching from the shadows.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Myth Made Horror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screenplay draws from the story of Sisyphus, the Greek figure cursed to push a boulder uphill forever. That idea shapes the entire film. Jess is not just running from a threat. She is caught in a pattern that repeats itself.
The film never explains this directly. It shows it. Doors open to the same rooms. Events begin to echo. The horror comes from recognizing the loop, not from the monster inside it.
ℹ️The film's structure mirrors the myth: Jess is trapped in repetition, unable to escape her fate.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Ship as a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ocean liner is the film's best tool. It is huge, but it feels small. The corridors are wide and clean, which makes the emptiness worse. Every space could hide something.
The film uses long takes and slow tracking shots to make each hallway feel like a dead end. There is no way off the ship, and the film never pretends there is. The setting becomes a psychological cage.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Melissa George's Controlled Panic</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George carries the film. She plays Jess as a woman trying to stay calm while everything falls apart. Her performance is physical—she runs, hides, and fights—but the real work is in her face. She shows fear without overacting.
When the pattern starts repeating, her confusion feels real. She does not scream at every scare. She hesitates. That makes the terror feel earned.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middle section drags. The film repeats the same kind of tension several times without adding new information. Some of the logic behind the loop is unclear, which can frustrate viewers who want rules.
The CGI effects, especially in early storm scenes, look dated. The film works best when it relies on the ship's physical spaces and George's performance rather than digital tricks.
⚠️The film's weakest moments come when it leans on dated special effects instead of the ship's unnerving atmosphere.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ship's design: clean, empty, and deeply wrong.
✅ George's performance: restrained panic, not histrionics.
✅ The use of repetition: the film shows the pattern instead of explaining it.
✅ The sound design: silence used as effectively as noise.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Beneath the Terror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asks what happens when someone is forced to repeat the same mistake forever. It does not offer easy answers. Jess is not a hero who can break the cycle through willpower. She is a person trapped by something she cannot fully understand.
The horror is not the ghost on the ship. It is the realization that the ghost might be her.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Ship That Never Arrives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Triangle is a small horror film that thinks big. It uses a Greek myth to give its scares weight. The ship stays with you. Not because it is frightening, but because it feels like a place where time has stopped.
Jess is still on it. She will always be on it.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Triangle (2009 British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Event Horizon: The Ship That Came Back Wrong - Another trapped crew on a haunted ship where the vessel itself is the horror.
Sphere: The Ocean Floor Has Nothing on the Human Mind - A deep-sea psychological thriller where the real monster is the human mind.
Session 9: The Horror of Empty Halls and Broken Tapes - A slow-burn horror set in an abandoned asylum, using empty spaces and dread.</a:t>
            </a:r>
          </a:p>
        </p:txBody>
      </p:sp>
    </p:spTree>
  </p:cSld>
  <p:clrMapOvr>
    <a:masterClrMapping xmlns:a="http://schemas.openxmlformats.org/drawingml/2006/main"/>
  </p:clrMapOvr>
</p:sld>
</file>