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546ad777af0a4145"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82f04ed0d7f9408d"/>
    <p:sldId xmlns:r="http://schemas.openxmlformats.org/officeDocument/2006/relationships" id="257" r:id="R27c77c469aec4154"/>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82f04ed0d7f9408d" /><Relationship Type="http://schemas.openxmlformats.org/officeDocument/2006/relationships/slide" Target="/ppt/slides/slide2.xml" Id="R27c77c469aec4154"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Power of Ambiguity: Why You Should Watch Andrei Tarkovsky’s Stalker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Andrei Tarkovsky’s Stalker is a film that has captivated audiences and critics for decades. To many, it stands as a cinematic masterpiece a profound, lingering exploration of existential themes. For others, however, it presents a challenging watch. Its lengthy runtime, deliberate pacing, ambiguous conclusion, and complete refusal to offer conventional narrative arcs or neat answers often leave casual viewers unsatisfied.</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Overview</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Power of Ambiguity: Why You Should Watch Andrei Tarkovsky’s StalkerAndrei Tarkovsky’s Stalker is a film that has captivated audiences and critics for decades. To many, it stands as a cinematic masterpiece a profound, lingering exploration of existential themes. For others, however, it presents a challenging watch. Its lengthy runtime, deliberate pacing, ambiguous conclusion, and complete refusal to offer conventional narrative arcs or neat answers often leave casual viewers unsatisfied.Yet, it is precisely these demanding qualities that make Stalker such a singular, deeply rewarding work of art.A Simple Premise Masked in MysteryAt its surface, Stalker relies on a relatively straightforward narrative setup. The plot follows three men the Stalker, the Writer, and the Professor—as they tr…</a:t>
            </a:r>
          </a:p>
        </p:txBody>
      </p:sp>
    </p:spTree>
  </p:cSld>
  <p:clrMapOvr>
    <a:masterClrMapping xmlns:a="http://schemas.openxmlformats.org/drawingml/2006/main"/>
  </p:clrMapOvr>
</p:sld>
</file>