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ce2d4b7a0334f6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04ba06cf2b54c69"/>
    <p:sldId xmlns:r="http://schemas.openxmlformats.org/officeDocument/2006/relationships" id="257" r:id="R073fb64ae73a4ec8"/>
    <p:sldId xmlns:r="http://schemas.openxmlformats.org/officeDocument/2006/relationships" id="258" r:id="Rbde58d9a72eb48a6"/>
    <p:sldId xmlns:r="http://schemas.openxmlformats.org/officeDocument/2006/relationships" id="259" r:id="Rdf3441027e2d402f"/>
    <p:sldId xmlns:r="http://schemas.openxmlformats.org/officeDocument/2006/relationships" id="260" r:id="R3e2b9796aa744da4"/>
    <p:sldId xmlns:r="http://schemas.openxmlformats.org/officeDocument/2006/relationships" id="261" r:id="R55ccb980c15b43fe"/>
    <p:sldId xmlns:r="http://schemas.openxmlformats.org/officeDocument/2006/relationships" id="262" r:id="R5c146679b3304ce2"/>
    <p:sldId xmlns:r="http://schemas.openxmlformats.org/officeDocument/2006/relationships" id="263" r:id="R118aefa3becd4028"/>
    <p:sldId xmlns:r="http://schemas.openxmlformats.org/officeDocument/2006/relationships" id="264" r:id="Re54f2c5523774894"/>
    <p:sldId xmlns:r="http://schemas.openxmlformats.org/officeDocument/2006/relationships" id="265" r:id="R7ef51690407b4221"/>
    <p:sldId xmlns:r="http://schemas.openxmlformats.org/officeDocument/2006/relationships" id="266" r:id="Rdf5596701a5d4420"/>
    <p:sldId xmlns:r="http://schemas.openxmlformats.org/officeDocument/2006/relationships" id="267" r:id="R5b459007e803406c"/>
    <p:sldId xmlns:r="http://schemas.openxmlformats.org/officeDocument/2006/relationships" id="268" r:id="R88f82decad174969"/>
    <p:sldId xmlns:r="http://schemas.openxmlformats.org/officeDocument/2006/relationships" id="269" r:id="R177f951953b0483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04ba06cf2b54c69" /><Relationship Type="http://schemas.openxmlformats.org/officeDocument/2006/relationships/slide" Target="/ppt/slides/slide2.xml" Id="R073fb64ae73a4ec8" /><Relationship Type="http://schemas.openxmlformats.org/officeDocument/2006/relationships/slide" Target="/ppt/slides/slide3.xml" Id="Rbde58d9a72eb48a6" /><Relationship Type="http://schemas.openxmlformats.org/officeDocument/2006/relationships/slide" Target="/ppt/slides/slide4.xml" Id="Rdf3441027e2d402f" /><Relationship Type="http://schemas.openxmlformats.org/officeDocument/2006/relationships/slide" Target="/ppt/slides/slide5.xml" Id="R3e2b9796aa744da4" /><Relationship Type="http://schemas.openxmlformats.org/officeDocument/2006/relationships/slide" Target="/ppt/slides/slide6.xml" Id="R55ccb980c15b43fe" /><Relationship Type="http://schemas.openxmlformats.org/officeDocument/2006/relationships/slide" Target="/ppt/slides/slide7.xml" Id="R5c146679b3304ce2" /><Relationship Type="http://schemas.openxmlformats.org/officeDocument/2006/relationships/slide" Target="/ppt/slides/slide8.xml" Id="R118aefa3becd4028" /><Relationship Type="http://schemas.openxmlformats.org/officeDocument/2006/relationships/slide" Target="/ppt/slides/slide9.xml" Id="Re54f2c5523774894" /><Relationship Type="http://schemas.openxmlformats.org/officeDocument/2006/relationships/slide" Target="/ppt/slides/slide10.xml" Id="R7ef51690407b4221" /><Relationship Type="http://schemas.openxmlformats.org/officeDocument/2006/relationships/slide" Target="/ppt/slides/slide11.xml" Id="Rdf5596701a5d4420" /><Relationship Type="http://schemas.openxmlformats.org/officeDocument/2006/relationships/slide" Target="/ppt/slides/slide12.xml" Id="R5b459007e803406c" /><Relationship Type="http://schemas.openxmlformats.org/officeDocument/2006/relationships/slide" Target="/ppt/slides/slide13.xml" Id="R88f82decad174969" /><Relationship Type="http://schemas.openxmlformats.org/officeDocument/2006/relationships/slide" Target="/ppt/slides/slide14.xml" Id="R177f951953b0483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Pretty Things: Rohe R&amp;B-Wurzeln und ein psychedelischer Sprung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Wie eine schrubbige R&amp;B-Band aus Sidcup eines der ambitioniertesten Alben der 60er machte und weiter stolperte.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R&amp;B, Rock, Psychedelic Rock
Aktive Jahre: 1963–1971, 1971–1976, 1979–2020
Herkunft: Sidcup, Kent, England
Schlüsselära: 1965–1970
Label: Fontana, Columbia, Harvest, Swan Song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waren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Pretty Things begannen als britische R&amp;B-Band, aber sie standen nie still. Ihre frühen Singles – „Rosalyn“, „Don’t Bring Me Down“ – waren kurz, laut und bauten auf einer Rhythmussektion auf, die eng zusammenspielte, während die Gitarre mit einem dünnen, beißenden Ton durchschnitt. Bis 1968 hatten sie S.F. Sorrow geschrieben, einen Liederzyklus über das Leben einer Figur von der Geburt bis zur Ernüchterung. Er war ehrgeizig, seltsam und kommerziell ignoriert. Sie folgten mit Parachute, einer strafferen, seltsameren Platte, die eine Grammy-Nominierung erhielt. Dann verbrachten sie Jahrzehnte damit, diesen Höhepunkt zu erreichen, mit gemischten Ergebnissen.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1963 gegründet, waren die Pretty Things Teil der ersten Welle des britischen R&amp;B und spielten Cover und Eigenkompositionen mit einer Rauheit, die sie abhob. Sie veröffentlichten 1965 zwei Alben, dann wandten sie sich mit Emotions (1967) und dem wegweisenden S.F. Sorrow (1968) dem Psychedelic Rock zu.
Nach einer kurzen Trennung 1971 reformierten sie sich und veröffentlichten drei weitere Alben, bevor sie sich erneut trennten. Eine zweite Wiedervereinigung 1979 hielt bis 2020 und brachte eine Handvoll Alben hervor, darunter das letzte Bare as Bone, Bright as Blood (2020). Der Katalog der Band ist ungleichmäßig, aber das Beste davon hat echtes Gewicht.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gegen sie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Pretty Things fanden nie ein beständiges Publikum, und die Gründe sind klar. Ihre frühe R&amp;B-Arbeit war zwar energiegeladen, aber nicht unverwechselbar genug, um sich von bekannteren Kollegen abzuheben. Nach S.F. Sorrow und Parachute ließ die Qualität stark nach.
Alben wie Freeway Madness (1973) und Cross Talk (1980) wirken wie eine Band auf der Suche nach einer Richtung, mit kompetenten, aber vergessbaren Songs. Die späteren Platten, obwohl gelegentlich interessant, fingen selten die Spannung der späten 60er Jahre wieder ein.
ℹ️Trotz ihres ungleichmäßigen Katalogs bleibt der Höhepunkt der Pretty Things von 1965 bis 1970 eine herausragende Periode in der britischen Rockgeschichte.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Lücke zwischen roh und verfeinert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Pretty Things wollten zwei Dinge gleichzeitig sein: eine rohe, bluesbasierte Rockband und ein ehrgeiziger, progressiver Act. Die Spannung zwischen diesen Impulsen definiert ihr bestes Werk. S.F. Sorrow funktioniert, weil die Orchestrierung die rauen Kanten nie vollständig glättet – die Rhythmussektion treibt immer noch hart an, und Mays Stimme klingt immer noch, als würde er von der Rückseite einer Kneipe schreien.
Parachute gelingt, indem der Ehrgeiz zurückgenommen wird und die Songs atmen können. Spätere Alben fielen oft in die Lücke zwischen den beiden Polen, ohne die Rohheit der frühen Jahre und den Fokus des Höhepunkts.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Rhythmussektion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frühe Sound der Pretty Things hing von einer eingespielten Rhythmussektion ab. Schlagzeuger Viv Prince (und später Skip Alan) spielten mit einem stetigen, treibenden Puls, der der Gitarre Raum zum Durchschneiden gab. Die Basslinien, oft einfach, aber antreibend, hielten die Songs ohne Überladung in Bewegung.
Bei Tracks wie „Don’t Bring Me Down“ ist die Rhythmussektion der Motor – alles andere ist Dekoration. Diese Grundlage trug bis in die psychedelische Ära, wo die Arrangements dichter wurden, aber der Kern nie seine Vorwärtsbewegung verlor.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S.F. Sorrow immer noch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S.F. Sorrow (1968) ist das Album, das das Vermächtnis der Pretty Things definiert. Es erzählt eine lineare Geschichte – Geburt, Liebe, Krieg, Ernüchterung – durch eine Mischung aus Rock, Pop und orchestralen Passagen. Die Songs sind durch wiederkehrende Themen verbunden, und die Produktion von Norman Smith verleiht der Platte eine luftige, leicht unheimliche Qualität.
Es erscheint ein Jahr vor dem Tommy der Who und teilt einige DNA mit dem Arthur der Kinks, hat aber eine dunklere, intimere Stimmung. Das Album verkaufte sich damals schlecht, aber sein Einfluss auf spätere Konzeptalben ist kaum zu ignorieren.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Band entlehnte ihren Namen von Bo Diddleys Song 'Pretty Thing' aus dem Jahr 1955 – eine Wahl, die ihre R&amp;B-Wurzeln signalisierte.
✅ Phil Mays Gesangsstil – eine Mischung aus Knurren, Schmelz und Theatralik – wurde oft mit Mick Jagger verglichen, aber Mays Vortrag war roher und weniger poliert.
✅ S.F. Sorrow wurde in den Abbey Road Studios aufgenommen, während die Beatles The White Album machten, und die beiden Bands begegneten sich gelegentlich in den Fluren.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der Katalog schwächelt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Nach Parachute (1970) gerieten die Pretty Things in eine lange Phase der Inkonsistenz. Freeway Madness (1973) und Silk Torpedo (1974) haben ihre Momente, aber ihnen fehlt der Fokus der früheren Platten.
Die späteren Alben, ab Cross Talk (1980), sind hauptsächlich etwas für Vervollständiger. Die Band hat nie wieder die Kombination aus Rohheit und Ehrgeiz eingefangen, die ihre besten Werke so fesselnd machte.
⚠️Spätere Alben entbehren oft der Rohheit der frühen Jahre und des Fokus der Spitzenzeit – hör mit Vorsicht, wenn du kein Vervollständiger bist.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letzter Gedanke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Pretty Things sind keine Band, von der man alles hören muss. Aber die Zeitspanne von 1965 bis 1970 – insbesondere S.F. Sorrow und Parachute – enthält Musik, die Aufmerksamkeit belohnt. Sie waren nie wirklich in einer einzigen Spur bequem, und diese Unbequemlichkeit brachte etwas hervor, das es wert ist, in Erinnerung zu bleiben.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Don't Bring Me Down
Ein perfektes Beispiel des frühen Sounds: eine verriegelte Rhythmussektion, höhenbetonte Gitarre und Mays raue Stimme. Der Song ist kurz, direkt und auf einem einfachen, aber effektiven Riff aufgebaut.
Hören: Spotify · Apple Music · YouTube
Rosalyn
Eine weitere frühe Single, die die R&amp;B-Wurzeln der Band zeigt. Die Gitarre bleibt sauber und schneidend, während das Schlagzeug stark drückt. Das Arrangement ist minimalistisch und lässt die Energie den Track tragen.
Hören: Spotify · Apple Music · YouTube
S.F. Sorrow Is Born 1968 - S.F. Sorrow
Der Eröffnungstrack des Konzeptalbums. Er führt die orchestralen Elemente und die narrative Struktur ein, aber die Rhythmusgruppe treibt den Song weiterhin an. Der Kontrast zwischen dem rohen Kern und den arrangierten Verzierungen prägt…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Wikipedia
Diskografie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The Cult Band That Changed Everything by Selling Almost Nothing - Eine weitere Kultband, die fast nichts verkaufte und dennoch Generationen beeinflusste – parallel zum unterbewerteten Vermächtnis von The Pretty Things.
XTC: The Band That Couldn't Stop Being Interesting - Wie The Pretty Things balancierte XTC rohe Energie mit ambitioniertem Pop aus, ohne sich je auf einen Klang festzulegen.
Van der Graaf Generator: The Organ That Ate the Band - Eine Band, die ebenfalls mit einer einzigartigen Besetzung und kompromissloser Vision die Grenzen des Prog verschob, ganz ähnlich wie der Ehrgeiz von S.F. Sorrow.</a:t>
            </a:r>
          </a:p>
        </p:txBody>
      </p:sp>
    </p:spTree>
  </p:cSld>
  <p:clrMapOvr>
    <a:masterClrMapping xmlns:a="http://schemas.openxmlformats.org/drawingml/2006/main"/>
  </p:clrMapOvr>
</p:sld>
</file>