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edd32b7ffde4eb8"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93bec232ec634854"/>
    <p:sldId xmlns:r="http://schemas.openxmlformats.org/officeDocument/2006/relationships" id="257" r:id="R0b5737d978a6417c"/>
    <p:sldId xmlns:r="http://schemas.openxmlformats.org/officeDocument/2006/relationships" id="258" r:id="Rcaa6da5f33cc439c"/>
    <p:sldId xmlns:r="http://schemas.openxmlformats.org/officeDocument/2006/relationships" id="259" r:id="R295b82bcadc24fbd"/>
    <p:sldId xmlns:r="http://schemas.openxmlformats.org/officeDocument/2006/relationships" id="260" r:id="R2873698c518a4b83"/>
    <p:sldId xmlns:r="http://schemas.openxmlformats.org/officeDocument/2006/relationships" id="261" r:id="R8c8ed72599414fb4"/>
    <p:sldId xmlns:r="http://schemas.openxmlformats.org/officeDocument/2006/relationships" id="262" r:id="Re8ff674f64bf46ef"/>
    <p:sldId xmlns:r="http://schemas.openxmlformats.org/officeDocument/2006/relationships" id="263" r:id="R79ad7ce1b1194fbb"/>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93bec232ec634854" /><Relationship Type="http://schemas.openxmlformats.org/officeDocument/2006/relationships/slide" Target="/ppt/slides/slide2.xml" Id="R0b5737d978a6417c" /><Relationship Type="http://schemas.openxmlformats.org/officeDocument/2006/relationships/slide" Target="/ppt/slides/slide3.xml" Id="Rcaa6da5f33cc439c" /><Relationship Type="http://schemas.openxmlformats.org/officeDocument/2006/relationships/slide" Target="/ppt/slides/slide4.xml" Id="R295b82bcadc24fbd" /><Relationship Type="http://schemas.openxmlformats.org/officeDocument/2006/relationships/slide" Target="/ppt/slides/slide5.xml" Id="R2873698c518a4b83" /><Relationship Type="http://schemas.openxmlformats.org/officeDocument/2006/relationships/slide" Target="/ppt/slides/slide6.xml" Id="R8c8ed72599414fb4" /><Relationship Type="http://schemas.openxmlformats.org/officeDocument/2006/relationships/slide" Target="/ppt/slides/slide7.xml" Id="Re8ff674f64bf46ef" /><Relationship Type="http://schemas.openxmlformats.org/officeDocument/2006/relationships/slide" Target="/ppt/slides/slide8.xml" Id="R79ad7ce1b1194fbb"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Reflecting Skin: A Boy's World of Shadows and Blood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haunting coming-of-age horror where a boy's imagination turns the Idaho plains into a vampire myth.</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1990
Director: Philip Ridley
Country: United Kingdom, Canada
Genre: Drama, Thriller, Horror
Main cast: Jeremy Cooper, Viggo Mortensen, Lindsay Duncan
Runtime: 95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Plot and Perspective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Happens at the Start
The film opens in 1950s rural Idaho. A young boy named Seth lives on a farm with his family. Strange things begin to happen. Children disappear from the community. Seth becomes convinced that a widow living nearby is a vampire. He watches her. He follows her. The film never tells us whether he is right. That is the point.
A Child's Logic
Seth does not see the world the way adults do. He sees signs everywhere. A dead bird. A red ribbon. A pale face at a window. For him, these are not random. They are clues. The film stays inside his perspective so completely that the line between real and imagined dissolves. We never know if the widow is a monster or just a lonely woman. The ambiguity is not a flaw. It is the engine.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Visual and Aural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Landscape as a Cage
The setting looks open. Fields, sky, empty roads. But the camera keeps the boy small in the frame. The vastness does not feel free. It feels isolating. There is nowhere to run. The wide shots do not comfort. They make the danger feel everywhere and nowhere at once. The film uses the American heartland like a haunted house—only the walls are made of wheat and silence.
Performances That Refuse to Explain
Jeremy Cooper plays Seth with a stillness that feels unnatural. He does not act like a typical movie child. He watches. He waits. His face holds a seriousness that makes his fear believable. Viggo Mortensen appears as a quiet, damaged young man. His role is small but his presence lingers. Lindsay Duncan plays the widow with a restraint that keeps her mysterious. She…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Strengths and Weaknesses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Still Works
✅ The visual style: Ridley composes shots like paintings. Every frame feels deliberate.
✅ The silence: long stretches without music make the sudden sounds hit harder.
✅ The refusal to explain: the film trusts the viewer to sit with uncertainty.
✅ The tone: it mixes horror with a strange, sad beauty that feels unique.
What Aged
The pacing is slow by modern standards. Some scenes stretch longer than a contemporary audience might expect. The surreal touches—a floating balloon, a strange preacher—may feel more like art-film affectation than organic horror. But these choices also give the film its identity. Patience is part of the deal.
⚠️The pacing is slow by modern standards. The surreal touches may feel more like art-film affectation than organic horror. But patience is…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Deeper Themes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Question Behind the Movie
What happens when a child's imagination is the only tool he has to make sense of a world that is already broken? Seth does not have answers. He has stories. Vampires. Monsters. Evil. The film asks whether these stories help him survive or trap him further. It does not answer. It only shows the fields, the sky, and a boy who cannot stop looking for something terrible.
A Final Image
The film ends with an image that stays in the mind. A boy alone in a landscape that does not care. No resolution. No comfort. Just the strange, beautiful, terrifying world he has built around himself. The Reflecting Skin is not a horror film about vampires. It is a horror film about what a child sees when no one else will look.</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Reflecting Skin Wikipedia
Facts TMDB</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Session 9: The Horror of Empty Halls and Broken Tapes - Another slow-burn psychological horror that uses setting and silence to build dread, much like The Reflecting Skin.
The Mothman Prophecies: A Masterclass in Dread - A haunting study of grief and fear of the unknown, matching the ambiguous, atmospheric horror of The Reflecting Skin.
Stir of Echoes: Hypnosis, Hauntings, and Working-Class Horror - A grounded supernatural thriller where a father's visions blur reality, similar to Seth's unreliable perspective.</a:t>
            </a:r>
          </a:p>
        </p:txBody>
      </p:sp>
    </p:spTree>
  </p:cSld>
  <p:clrMapOvr>
    <a:masterClrMapping xmlns:a="http://schemas.openxmlformats.org/drawingml/2006/main"/>
  </p:clrMapOvr>
</p:sld>
</file>