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f22346ba67924117"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b7a2b6cddffc4c25"/>
    <p:sldId xmlns:r="http://schemas.openxmlformats.org/officeDocument/2006/relationships" id="257" r:id="Rf8a9ac62431e44a8"/>
    <p:sldId xmlns:r="http://schemas.openxmlformats.org/officeDocument/2006/relationships" id="258" r:id="R7149de3ca8bd44fa"/>
    <p:sldId xmlns:r="http://schemas.openxmlformats.org/officeDocument/2006/relationships" id="259" r:id="R9f28916a5ea947bb"/>
    <p:sldId xmlns:r="http://schemas.openxmlformats.org/officeDocument/2006/relationships" id="260" r:id="R97811648458948e1"/>
    <p:sldId xmlns:r="http://schemas.openxmlformats.org/officeDocument/2006/relationships" id="261" r:id="R7802bdf455d14aa3"/>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b7a2b6cddffc4c25" /><Relationship Type="http://schemas.openxmlformats.org/officeDocument/2006/relationships/slide" Target="/ppt/slides/slide2.xml" Id="Rf8a9ac62431e44a8" /><Relationship Type="http://schemas.openxmlformats.org/officeDocument/2006/relationships/slide" Target="/ppt/slides/slide3.xml" Id="R7149de3ca8bd44fa" /><Relationship Type="http://schemas.openxmlformats.org/officeDocument/2006/relationships/slide" Target="/ppt/slides/slide4.xml" Id="R9f28916a5ea947bb" /><Relationship Type="http://schemas.openxmlformats.org/officeDocument/2006/relationships/slide" Target="/ppt/slides/slide5.xml" Id="R97811648458948e1" /><Relationship Type="http://schemas.openxmlformats.org/officeDocument/2006/relationships/slide" Target="/ppt/slides/slide6.xml" Id="R7802bdf455d14aa3"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The Same Lunch Every Day</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Why eating the same thing at work feels fine but repeating dinner at home feels like failure.</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Repetition versus ritual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Why does the same meal feel completely different depending on where you eat it? At a desk, repetition is efficiency. At a dinner table, repetition is a problem. The turkey sandwich is not a failure of imagination. It is a system.
But if I served my family the same three dishes on rotation, someone would eventually say something. Not out loud, probably. But the silence would thicken.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Work meals: fuel, not an experience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Work meals are fuel. Nobody expects a turkey sandwich to be an experience. The goal is to stop being hungry so you can get back to whatever you were doing. The sandwich is a tool, like a stapler. You do not compliment a stapler. You do not complain about a stapler, either, unless it jams. My sandwich never jams. It is perfectly adequate. That is the highest praise a work meal can get.
💡Think of your desk lunch as a system, not a compromise. It's the repeatable habit that frees mental energy for the work that matters.</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Dinner as a story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At home, food is supposed to mean something. It is care, variety, effort, love. Even if you live alone, there is a voice that says you should treat yourself, you should eat something different, you should cook something that takes longer than the microwave cycle.
The same meal two nights in a row feels like you have given up. Three nights feels like a confession. The turkey sandwich never has to carry that weight. It just sits there, being a sandwich, and that is enough.
An event every night is exhausting. The turkey sandwich knows this. It does not apologize for being plain.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borrowed guilt of repetition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honest complication is that most of the shame about repeating dinner comes from outside. Cookbooks, magazines, friends who post photos of braised things.
Nobody actually minds eating the same pasta twice. The body does not care. The body likes predictability. The guilt is a social hangover from some idea that eating should always be an event. But an event every night is exhausting. The turkey sandwich knows this. It does not apologize for being plain.
The question is not whether repetition is bad. It is whether we can let the dinner table be as honest as the desk. Some nights the meal is just fuel. That is not a failure. It is a Tuesday.</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Third Night of the Same Dish - Explores the social discomfort of leftovers, a natural next step after the article's reflection on repeated meals.
The Same Sandwich, Two Different Tastes - Examines how eating alone changes flavor perception, complementing the article's contrast between work and home meals.
Why Cooking for One Feels Like a Chore - Delves into the burden of solo cooking, extending the article's theme of dinner expectations versus practicality.</a:t>
            </a:r>
          </a:p>
        </p:txBody>
      </p:sp>
    </p:spTree>
  </p:cSld>
  <p:clrMapOvr>
    <a:masterClrMapping xmlns:a="http://schemas.openxmlformats.org/drawingml/2006/main"/>
  </p:clrMapOvr>
</p:sld>
</file>