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edaade45336478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90d2d9934094ade"/>
    <p:sldId xmlns:r="http://schemas.openxmlformats.org/officeDocument/2006/relationships" id="257" r:id="Rfba8054d39ab499b"/>
    <p:sldId xmlns:r="http://schemas.openxmlformats.org/officeDocument/2006/relationships" id="258" r:id="R61b0ac56f60542af"/>
    <p:sldId xmlns:r="http://schemas.openxmlformats.org/officeDocument/2006/relationships" id="259" r:id="R9a20aa963f1e404d"/>
    <p:sldId xmlns:r="http://schemas.openxmlformats.org/officeDocument/2006/relationships" id="260" r:id="Refe2bd420c064754"/>
    <p:sldId xmlns:r="http://schemas.openxmlformats.org/officeDocument/2006/relationships" id="261" r:id="Rcf060e1555004ae5"/>
    <p:sldId xmlns:r="http://schemas.openxmlformats.org/officeDocument/2006/relationships" id="262" r:id="R4c6b36a131e541e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90d2d9934094ade" /><Relationship Type="http://schemas.openxmlformats.org/officeDocument/2006/relationships/slide" Target="/ppt/slides/slide2.xml" Id="Rfba8054d39ab499b" /><Relationship Type="http://schemas.openxmlformats.org/officeDocument/2006/relationships/slide" Target="/ppt/slides/slide3.xml" Id="R61b0ac56f60542af" /><Relationship Type="http://schemas.openxmlformats.org/officeDocument/2006/relationships/slide" Target="/ppt/slides/slide4.xml" Id="R9a20aa963f1e404d" /><Relationship Type="http://schemas.openxmlformats.org/officeDocument/2006/relationships/slide" Target="/ppt/slides/slide5.xml" Id="Refe2bd420c064754" /><Relationship Type="http://schemas.openxmlformats.org/officeDocument/2006/relationships/slide" Target="/ppt/slides/slide6.xml" Id="Rcf060e1555004ae5" /><Relationship Type="http://schemas.openxmlformats.org/officeDocument/2006/relationships/slide" Target="/ppt/slides/slide7.xml" Id="R4c6b36a131e541e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Same Sandwich, Two Different Tastes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Why eating alone can make food taste flat, and what that says about how we experience flavor.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does the same food taste different when you eat it alone versus with someone else? The ingredients were identical. My hunger was the same. But the experience was not.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Weight of Shared Attention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you eat with someone, you're not just tasting the food. You're tasting the moment. The conversation, the laughter, the pause between bites. Your attention is split, but somehow that makes the food feel more alive. It's not that the flavors are stronger. It's that they matter more.
The sandwich becomes part of a memory, not just fuel.
ℹ️Key insight: Shared attention transforms eating from a biological necessity into a social ritual. The same bite can feel profoundly different depending on who is across the table.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Quiet That Changes Everything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Eating alone is different. There's no one to say, "This is good." No one to validate the effort. The silence can make the food feel smaller. You notice every chew, every swallow.
Sometimes that's meditative, but often it's just lonely. The food becomes a task, not a treat.
The silence can make the food feel smaller. You notice every chew, every swallow.</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the problem isn't the company. Maybe it's the phone. I ate that first sandwich while distracted. The second time, I was present. Perhaps the real difference is attention, not people.
Some of the best meals I've had were alone, in a quiet kitchen, with no screen. The food tasted like itself. No competition. No noise. Just me and the tomato.
💡Tip: Next time you eat alone, put your phone in another room. You might discover that solitude at the table can be as rich as company.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Close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still don't know if the sandwich was better because of the friend or because I put my phone down. Maybe both. But I know this: the next time I eat alone, I'll try to sit at the table. And the next time I eat with someone, I'll try to taste the food, not just the company.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Plate You Don't Bother With When You Eat Alone — Explores the ritual of plating food for yourself versus eating straight from the fridge.
Why Cooking for One Feels Like a Chore — Examines why cooking for one often feels burdensome, linking to the loneliness of eating alone.
The Soup That Tastes Better When Someone Else Makes It — Asks why food made by others tastes better, a parallel to the social context of flavor.</a:t>
            </a:r>
          </a:p>
        </p:txBody>
      </p:sp>
    </p:spTree>
  </p:cSld>
  <p:clrMapOvr>
    <a:masterClrMapping xmlns:a="http://schemas.openxmlformats.org/drawingml/2006/main"/>
  </p:clrMapOvr>
</p:sld>
</file>