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ace58e1df9c44e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e4dd2d6bb0a44b6"/>
    <p:sldId xmlns:r="http://schemas.openxmlformats.org/officeDocument/2006/relationships" id="257" r:id="R06bcab25a21541a8"/>
    <p:sldId xmlns:r="http://schemas.openxmlformats.org/officeDocument/2006/relationships" id="258" r:id="R3222c1983e0c4308"/>
    <p:sldId xmlns:r="http://schemas.openxmlformats.org/officeDocument/2006/relationships" id="259" r:id="Ra100e3eb002f455c"/>
    <p:sldId xmlns:r="http://schemas.openxmlformats.org/officeDocument/2006/relationships" id="260" r:id="R864d081eadb54d31"/>
    <p:sldId xmlns:r="http://schemas.openxmlformats.org/officeDocument/2006/relationships" id="261" r:id="Rc4c9f0f4af184597"/>
    <p:sldId xmlns:r="http://schemas.openxmlformats.org/officeDocument/2006/relationships" id="262" r:id="R408d8efa5119483f"/>
    <p:sldId xmlns:r="http://schemas.openxmlformats.org/officeDocument/2006/relationships" id="263" r:id="R810a4468c579441b"/>
    <p:sldId xmlns:r="http://schemas.openxmlformats.org/officeDocument/2006/relationships" id="264" r:id="R7ffc3b9ac37f44df"/>
    <p:sldId xmlns:r="http://schemas.openxmlformats.org/officeDocument/2006/relationships" id="265" r:id="R54760e31fa8b414e"/>
    <p:sldId xmlns:r="http://schemas.openxmlformats.org/officeDocument/2006/relationships" id="266" r:id="Rc7e38fb21bfd40aa"/>
    <p:sldId xmlns:r="http://schemas.openxmlformats.org/officeDocument/2006/relationships" id="267" r:id="Rdbfcf296f48d4ba0"/>
    <p:sldId xmlns:r="http://schemas.openxmlformats.org/officeDocument/2006/relationships" id="268" r:id="R274b1e8361274cd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e4dd2d6bb0a44b6" /><Relationship Type="http://schemas.openxmlformats.org/officeDocument/2006/relationships/slide" Target="/ppt/slides/slide2.xml" Id="R06bcab25a21541a8" /><Relationship Type="http://schemas.openxmlformats.org/officeDocument/2006/relationships/slide" Target="/ppt/slides/slide3.xml" Id="R3222c1983e0c4308" /><Relationship Type="http://schemas.openxmlformats.org/officeDocument/2006/relationships/slide" Target="/ppt/slides/slide4.xml" Id="Ra100e3eb002f455c" /><Relationship Type="http://schemas.openxmlformats.org/officeDocument/2006/relationships/slide" Target="/ppt/slides/slide5.xml" Id="R864d081eadb54d31" /><Relationship Type="http://schemas.openxmlformats.org/officeDocument/2006/relationships/slide" Target="/ppt/slides/slide6.xml" Id="Rc4c9f0f4af184597" /><Relationship Type="http://schemas.openxmlformats.org/officeDocument/2006/relationships/slide" Target="/ppt/slides/slide7.xml" Id="R408d8efa5119483f" /><Relationship Type="http://schemas.openxmlformats.org/officeDocument/2006/relationships/slide" Target="/ppt/slides/slide8.xml" Id="R810a4468c579441b" /><Relationship Type="http://schemas.openxmlformats.org/officeDocument/2006/relationships/slide" Target="/ppt/slides/slide9.xml" Id="R7ffc3b9ac37f44df" /><Relationship Type="http://schemas.openxmlformats.org/officeDocument/2006/relationships/slide" Target="/ppt/slides/slide10.xml" Id="R54760e31fa8b414e" /><Relationship Type="http://schemas.openxmlformats.org/officeDocument/2006/relationships/slide" Target="/ppt/slides/slide11.xml" Id="Rc7e38fb21bfd40aa" /><Relationship Type="http://schemas.openxmlformats.org/officeDocument/2006/relationships/slide" Target="/ppt/slides/slide12.xml" Id="Rdbfcf296f48d4ba0" /><Relationship Type="http://schemas.openxmlformats.org/officeDocument/2006/relationships/slide" Target="/ppt/slides/slide13.xml" Id="R274b1e8361274cd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Seeds: Der eingeschwungene Groove des Garage Rock</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The Seeds verwandelten Wiederholung in Spannung mit eingängigen Keyboard-Linien und Sky Saxons dringendem Gesang auf zwei wichtigen Alben der 1960er.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Psychedelischer Garagenrock
Aktive Jahre: 1965–1968 (ursprüngliche Laufzeit)
Herkunft: Los Angeles, Kalifornien
Kernbesetzung: Sky Saxon (Gesang, Bass), Jan Savage (Gitarre), Daryl Hooper (Keyboards), Rick Andridge (Schlagzeug)
Schlüsselära: 1966–1967
Label: GNP Crescendo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waren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Seeds waren eine Garagenband aus Los Angeles, die einen Nerv traf, indem sie die Dinge direkt hielten. Ihr Sound beruhte darauf, dass Daryl Hoopers E-Piano oder Orgel sich in ein sich wiederholendes Muster einfügte, während die Rhythmussektion starr dahinter stand. Sky Saxon sang wie jemand, dem die Geduld ausgegangen war. Die Songs schweiften selten ab. Wenn sie funktionierten, dann, weil nichts im Weg stand.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1965 gegründet, veröffentlichte die Band 1966 zwei Alben – The Seeds und A Web of Sound – gefolgt von Future im Jahr 1967. Die klassische Besetzung hielt durch diese drei Aufnahmen. 1968 benannte sich die Band in Sky Saxon and the Seeds um, wobei Savage und Andridge verloren gingen. Spätere Veröffentlichungen erschienen sporadisch bis in die 2000er Jahre, aber der Kernkatalog bleibt das Material von 1966–1967.</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dagegen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Seeds hatten einen begrenzten Wortschatz. Die meisten Songs folgen derselben Vorlage: eine einfache Keyboard-Figur, ein steifer Beat und Saxons einstimmiger Gesang. Die späteren Aufnahmen verlieren die Spannung, die die frühen Arbeiten fesselnd machte. Für Hörer, die harmonische Bewegung oder dynamische Bandbreite brauchen, gibt es hier nicht viel.
Die Wiederholung ist keine Faulheit. Sie ist der Sinn.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Einfachheit als Strategie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besten Arbeiten der Band machen aus einer Einschränkung eine Tugend. "Pushin' Too Hard" wiederholt sein zentrales Riff fast drei Minuten lang ohne fast keine harmonische Veränderung. Die Spannung entsteht durch den Gesang – Saxon klingt wirklich gereizt, und die Band lässt nie nach. Bei "Can't Seem to Make You Mine" kreist die Orgel-Linie um dieselben wenigen Noten, während der Gesang nach etwas greift, das die Musik ihm nicht geben wird.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Wenn der Groove sich verschiebt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Web of Sound und Future dehnen die Formel. "The Wind Blows Your Hair" fügt ein lockereres, melodiöseres Gefühl hinzu, wobei Hoopers Keyboard die Melodie trägt, während die Rhythmussektion stetig darunter bleibt. "Up in Her Room" läuft über sieben Minuten und baut einen hypnotischen Midtempo-Groove auf, der vollständig von der eingeklinkten Orgel und dem Bass abhängt. Die Band wurde nie zu Virtuosen, aber sie verstand, wie man eine Stimmung hält.
ℹ️Die Seeds hielten einen bestimmten Moment fest, als Garagenrock in die Psychedelik abdriftete, ohne seine kantige Kante zu verlieren. Ihr Sound – Wiederholung als Spannung – war nicht ausgeklügelt, aber unverwechselbar.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haften bleiben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Seeds hielten einen bestimmten Moment fest, als Garagenrock in die Psychedelik abdriftete, ohne seine kantige Kante zu verlieren. Ihr Sound – sich wiederholende Keyboard-Linien, flaches Schlagzeugspiel, ungeschliffener Gesang – war nicht ausgeklügelt, aber unverwechselbar. Spätere Punk- und Lo-Fi-Acts arbeiteten mit einigen der gleichen Einschränkungen. Die besten Seeds-Platten klingen immer noch wie eine Band, die eine Idee hatte und sie so lange spielte, bis sie zerbrach.</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Bandname stammte aus Sky Saxons Interesse an östlicher Philosophie und der Idee, musikalische Samen zu pflanzen.
✅ „Pushin' Too Hard“ wurde Berichten zufolge in etwa zwanzig Minuten geschrieben.
✅ Nach der ursprünglichen Zeit schloss sich Saxon einer spirituellen Gruppe an und änderte seinen Namen in Sunlight.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Seeds machten drei Alben, die zählen, und diese Alben basieren auf einer einzigen Idee: Wiederholung als Spannung. Die Keyboardlinien entwickeln sich nicht. Die Drums brechen nicht. Der Gesang bleibt auf derselben Tonhöhe der Frustration. Es sollte langweilig sein. Ist es nicht.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Wesentliche Titel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Pushin' Too Hard 1966 - The Seeds
Der Signature-Track. Das zweitönige Gitarrenriff und die verankerte Keyboardfigur definieren den gesamten Ansatz der Band. Saxons Gesang trägt den Song, ohne dass die Musik jemals die Richtung ändert.
Hören: Spotify · Apple Music · YouTube
Can't Seem to Make You Mine 1966 - The Seeds
Die Orgel Linie kreist um dieselben wenigen Noten, während der Gesang nach etwas Unerreichbarem strebt. Die emotionale Last entsteht aus der Kluft zwischen dem statischen Arrangement und der verzweifelten Darbietung.
Hören: Spotify · Apple Music · YouTube
The Wind Blows Your Hair 1967 - Future
Eine Verschiebung hin zu einem melodischeren, psychedelischen Gefühl. Das Keyboard trägt die Melodie, während die Rhythmusgruppe stabil bleibt, und zeigt, dass die Band sich dehnen kon…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Seeds Wikipedia
Diskografie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Meters: The Pocket Before the Flash – Eine weitere Band, die ihren Sound auf eingeschwungenem Rhythmus und Zurückhaltung aufbaute, aber aus dem New Orleans Funk.
Sleep: The Band That Made One Riff Last an Hour – Falls Ihnen die Wiederholung als Spannung bei den Seeds gefallen hat, hören Sie, wie Stoner Metal einen Riff in eine Trance verlängerte.</a:t>
            </a:r>
          </a:p>
        </p:txBody>
      </p:sp>
    </p:spTree>
  </p:cSld>
  <p:clrMapOvr>
    <a:masterClrMapping xmlns:a="http://schemas.openxmlformats.org/drawingml/2006/main"/>
  </p:clrMapOvr>
</p:sld>
</file>