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1991ee48ba8742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150e9af3e0c4d87"/>
    <p:sldId xmlns:r="http://schemas.openxmlformats.org/officeDocument/2006/relationships" id="257" r:id="R020656e82d544b6f"/>
    <p:sldId xmlns:r="http://schemas.openxmlformats.org/officeDocument/2006/relationships" id="258" r:id="R394dc31f4a1b4149"/>
    <p:sldId xmlns:r="http://schemas.openxmlformats.org/officeDocument/2006/relationships" id="259" r:id="Ra5c878aa27164865"/>
    <p:sldId xmlns:r="http://schemas.openxmlformats.org/officeDocument/2006/relationships" id="260" r:id="R7f662348a9da4a73"/>
    <p:sldId xmlns:r="http://schemas.openxmlformats.org/officeDocument/2006/relationships" id="261" r:id="Rafe536bbafa3487e"/>
    <p:sldId xmlns:r="http://schemas.openxmlformats.org/officeDocument/2006/relationships" id="262" r:id="Rce914bd7da364657"/>
    <p:sldId xmlns:r="http://schemas.openxmlformats.org/officeDocument/2006/relationships" id="263" r:id="R8df58103bfa24b29"/>
    <p:sldId xmlns:r="http://schemas.openxmlformats.org/officeDocument/2006/relationships" id="264" r:id="R736fdafaf9ae42d6"/>
    <p:sldId xmlns:r="http://schemas.openxmlformats.org/officeDocument/2006/relationships" id="265" r:id="Rd660edfc50d9496b"/>
    <p:sldId xmlns:r="http://schemas.openxmlformats.org/officeDocument/2006/relationships" id="266" r:id="R9d0f624b15124921"/>
    <p:sldId xmlns:r="http://schemas.openxmlformats.org/officeDocument/2006/relationships" id="267" r:id="Rea88699ecc614fbb"/>
    <p:sldId xmlns:r="http://schemas.openxmlformats.org/officeDocument/2006/relationships" id="268" r:id="Rbeb5ec06499d4df0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150e9af3e0c4d87" /><Relationship Type="http://schemas.openxmlformats.org/officeDocument/2006/relationships/slide" Target="/ppt/slides/slide2.xml" Id="R020656e82d544b6f" /><Relationship Type="http://schemas.openxmlformats.org/officeDocument/2006/relationships/slide" Target="/ppt/slides/slide3.xml" Id="R394dc31f4a1b4149" /><Relationship Type="http://schemas.openxmlformats.org/officeDocument/2006/relationships/slide" Target="/ppt/slides/slide4.xml" Id="Ra5c878aa27164865" /><Relationship Type="http://schemas.openxmlformats.org/officeDocument/2006/relationships/slide" Target="/ppt/slides/slide5.xml" Id="R7f662348a9da4a73" /><Relationship Type="http://schemas.openxmlformats.org/officeDocument/2006/relationships/slide" Target="/ppt/slides/slide6.xml" Id="Rafe536bbafa3487e" /><Relationship Type="http://schemas.openxmlformats.org/officeDocument/2006/relationships/slide" Target="/ppt/slides/slide7.xml" Id="Rce914bd7da364657" /><Relationship Type="http://schemas.openxmlformats.org/officeDocument/2006/relationships/slide" Target="/ppt/slides/slide8.xml" Id="R8df58103bfa24b29" /><Relationship Type="http://schemas.openxmlformats.org/officeDocument/2006/relationships/slide" Target="/ppt/slides/slide9.xml" Id="R736fdafaf9ae42d6" /><Relationship Type="http://schemas.openxmlformats.org/officeDocument/2006/relationships/slide" Target="/ppt/slides/slide10.xml" Id="Rd660edfc50d9496b" /><Relationship Type="http://schemas.openxmlformats.org/officeDocument/2006/relationships/slide" Target="/ppt/slides/slide11.xml" Id="R9d0f624b15124921" /><Relationship Type="http://schemas.openxmlformats.org/officeDocument/2006/relationships/slide" Target="/ppt/slides/slide12.xml" Id="Rea88699ecc614fbb" /><Relationship Type="http://schemas.openxmlformats.org/officeDocument/2006/relationships/slide" Target="/ppt/slides/slide13.xml" Id="Rbeb5ec06499d4df0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The Seeds: O Groove Cativante do Garage Rock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The Seeds transformaram a repetição em tensão com linhas de teclado cativantes e os vocais urgentes de Sky Saxon em dois álbuns-chave dos anos 1960.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Rock psicodélico de garagem
Anos de atividade: 1965–1968 (período original)
Origem: Los Angeles, Califórnia
Formação principal: Sky Saxon (vocal, baixo), Jan Savage (guitarra), Daryl Hooper (teclados), Rick Andridge (bateria)
Era-chave: 1966–1967
Gravadora: GNP Crescendo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🎸 O Que Eram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Seeds eram uma banda de garagem de Los Angeles que acertou em cheio ao manter a abordagem direta. Seu som dependia do piano elétrico ou órgão de Daryl Hooper, preso a um padrão repetitivo, enquanto a seção rítmica se mantinha rígida por trás. Sky Saxon cantava como alguém que havia perdido a paciência. As raramente divagavam. Quando funcionavam, era porque nada atrapalhava.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📅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Formada em 1965, a banda lançou dois álbuns em 1966—The Seeds e A Web of Sound—seguidos por Future em 1967. A formação clássica se manteve nesses três discos. Em 1968, a banda foi renomeada para Sky Saxon and the Seeds, perdendo Savage e Andridge. Lançamentos posteriores apareceram esporadicamente até os anos 2000, mas o catálogo principal permanece sendo o material de 1966–1967.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Seeds tinham um vocabulário limitado. A maioria das músicas segue o mesmo modelo: uma figura simples de teclado, uma batida rígida e a entrega vocal monocórdica de Saxon. Os discos posteriores perdem a tensão que tornava o trabalho inicial cativante. Para ouvintes que precisam de movimento harmônico ou variação dinâmica, não há muito aqui.
A repetição não é preguiça. É o ponto central.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Simplicidade como Estratégia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melhor trabalho da banda transforma a limitação em virtude. "Pushin' Too Hard" repete seu riff central por quase três minutos, quase sem mudança harmônica. A tensão vem do vocal—Saxon soa genuinamente irritado, e a banda nunca dá trégua. Em "Can't Seem to Make You Mine," a linha do órgão circula as mesmas poucas notas enquanto o vocal busca algo que a música não lhe concederá.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🌀 Quando o Groove Muda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Web of Sound e Future expandem a fórmula. "The Wind Blows Your Hair" adiciona uma sensação mais solta e melódica, com o teclado de Hooper carregando a melodia enquanto a seção rítmica se mantém firme por baixo. "Up in Her Room" ultrapassa sete minutos, construindo um groove hipnótico de ritmo médio que depende inteiramente do teclado e do baixo entrosados. A banda nunca se tornou virtuosa, mas entendia como sustentar um clima.
ℹ️The Seeds capturaram um momento específico em que o rock de garagem se inclinava para a psicodelia sem perder a aspereza. Seu som—repetição como tensão—não era sofisticado, mas era distinto.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🔥 Por Que Marcam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Seeds capturaram um momento específico em que o rock de garagem se inclinava para a psicodelia sem perder a aspereza. Seu som—linhas de teclado repetitivas, bateria monótona, vocais crus—não era sofisticado, mas era distinto. Mais tarde, bandas punk e lo-fi trabalhariam com algumas das mesmas limitações. Os melhores discos dos Seeds ainda soam como uma banda que tinha uma ideia e a tocou até quebrar.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🧩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nome da banda veio do interesse de Sky Saxon pela filosofia oriental e da ideia de plantar sementes musicais.
✅ "Pushin' Too Hard" foi supostamente escrito em cerca de vinte minutos.
✅ Após a primeira fase, Saxon envolveu-se com um grupo espiritual e mudou seu nome para Sunlight.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O Que Permanece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Seeds fizeram três álbuns que importam, e esses álbuns são construídos sobre uma única ideia: repetição como tensão. As linhas de teclado não se desenvolvem. A bateria não quebra. A voz permanece no mesmo tom de frustração. Deveria ser entediante. Não é.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Pushin' Too Hard 1966 - The Seeds
A faixa de assinatura. O riff de guitarra de duas notas e a figura de teclado fixa definem toda a abordagem da banda. A vocal de Saxon carrega a música sem que o som jamais mude de curso.
Ouça: Spotify · Apple Music · YouTube
Can't Seem to Make You Mine 1966 - The Seeds
A linha de órgão circula as mesmas poucas notas enquanto a voz se esforça por algo inatingível. O peso emocional vem da lacuna entre o arranjo estático e a entrega desesperada.
Ouça: Spotify · Apple Music · YouTube
The Wind Blows Your Hair 1967 - Future
Uma mudança para uma sensação mais melódica e psicodélica. O teclado carrega a melodia enquanto a seção rítmica se mantém firme, mostrando que a banda podia se expandir sem perder sua essência.
Ouça: Spotify · Apple Music · YouTube
Up in…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Seeds Wikipedia
Discografia MusicBrainz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Meters: The Pocket Before the Flash - Outra banda que construiu um som baseado em ritmo travado e contenção, mas vinda do funk de Nova Orleans.
Sleep: The Band That Made One Riff Last an Hour - Se você gostou da repetição como tensão dos Seeds, veja como o stoner metal esticou um riff até virar um transe.</a:t>
            </a:r>
          </a:p>
        </p:txBody>
      </p:sp>
    </p:spTree>
  </p:cSld>
  <p:clrMapOvr>
    <a:masterClrMapping xmlns:a="http://schemas.openxmlformats.org/drawingml/2006/main"/>
  </p:clrMapOvr>
</p:sld>
</file>