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00dff3dc9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22275059bfbd42b4"/>
    <p:sldId xmlns:r="http://schemas.openxmlformats.org/officeDocument/2006/relationships" id="257" r:id="R91c920d08f5a4680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22275059bfbd42b4" /><Relationship Type="http://schemas.openxmlformats.org/officeDocument/2006/relationships/slide" Target="/ppt/slides/slide2.xml" Id="R91c920d08f5a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The Shadows Banda Esquecida que é puro ouro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Cansado de ouvir sempre as mesmas bandas e sentindo falta daquela empolgação ao descobrir uma música nova? Experimente ouvir The Shadows, uma banda que influenciou músicos de bandas como Dire Straits e Pink Floyd.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Overview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Quem São os The Shadows?Banda dos anos 60, conhecida principalmente pelo lendário guitarrista Hank Marvin. Os The Shadows se destacaram por seu som instrumental marcante e pelo timbre característico da Fender Stratocaster vermelha de Marvin, combinado com efeitos de tremolo e eco que influenciaram gerações de guitarristas.Porque Ouvir The ShadowsSe você aprecia uma música instrumental bem executada, com notas perfeitamente posicionadas no tempo e cheias de energia, fruto de uma técnica brilhante na guitarra e do uso marcante do tremolo em uma Stratocaster, provavelmente vai amar os The Shadows caso ainda não conheça a banda.Música Riders In the SkyEsta música é um cover de um clássico country escrito nos Estados Unidos em 1948 por Stan Jones, chamado "Ghost Riders in the Sky". Os The Shado…</a:t>
            </a:r>
          </a:p>
        </p:txBody>
      </p:sp>
    </p:spTree>
  </p:cSld>
  <p:clrMapOvr>
    <a:masterClrMapping xmlns:a="http://schemas.openxmlformats.org/drawingml/2006/main"/>
  </p:clrMapOvr>
</p:sld>
</file>