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3825465af07b4d8c"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59782e1a72994d40"/>
    <p:sldId xmlns:r="http://schemas.openxmlformats.org/officeDocument/2006/relationships" id="257" r:id="R1ef104d0ee964a71"/>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59782e1a72994d40" /><Relationship Type="http://schemas.openxmlformats.org/officeDocument/2006/relationships/slide" Target="/ppt/slides/slide2.xml" Id="R1ef104d0ee964a71"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The Shadows: The Forgotten Band That Is Pure Gold</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Tired of hearing the same bands and missing the excitement of discovering new music? Try listening to The Shadows, a band that influenced musicians from bands like Dire Straits and Pink Floyd.</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Overview</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Who Are The Shadows?A band from the 60s, known mainly for the legendary guitarist Hank Marvin. The Shadows stood out for their striking instrumental sound and the characteristic tone of Marvin's red Fender Stratocaster, combined with tremolo and echo effects that influenced generations of guitarists.Why Listen to The ShadowsIf you appreciate well-executed instrumental music, with notes perfectly placed in time and full of energy, resulting from brilliant guitar technique and the striking use of tremolo on a Stratocaster, you will probably love The Shadows if you don't already know the band.Song: Riders in the SkyThis song is a cover of a classic country tune written in the United States in 1948 by Stan Jones, called "Ghost Riders in the Sky". The Shadows reinterpreted the song with a more…</a:t>
            </a:r>
          </a:p>
        </p:txBody>
      </p:sp>
    </p:spTree>
  </p:cSld>
  <p:clrMapOvr>
    <a:masterClrMapping xmlns:a="http://schemas.openxmlformats.org/drawingml/2006/main"/>
  </p:clrMapOvr>
</p:sld>
</file>