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333a2ce44fd49a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1ea476d574b4b51"/>
    <p:sldId xmlns:r="http://schemas.openxmlformats.org/officeDocument/2006/relationships" id="257" r:id="R0e91d92b16074492"/>
    <p:sldId xmlns:r="http://schemas.openxmlformats.org/officeDocument/2006/relationships" id="258" r:id="Rc11df73bae8b4941"/>
    <p:sldId xmlns:r="http://schemas.openxmlformats.org/officeDocument/2006/relationships" id="259" r:id="R7b42ad4b98094c3a"/>
    <p:sldId xmlns:r="http://schemas.openxmlformats.org/officeDocument/2006/relationships" id="260" r:id="R3f9614c6578949e4"/>
    <p:sldId xmlns:r="http://schemas.openxmlformats.org/officeDocument/2006/relationships" id="261" r:id="R9b230aba7010403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1ea476d574b4b51" /><Relationship Type="http://schemas.openxmlformats.org/officeDocument/2006/relationships/slide" Target="/ppt/slides/slide2.xml" Id="R0e91d92b16074492" /><Relationship Type="http://schemas.openxmlformats.org/officeDocument/2006/relationships/slide" Target="/ppt/slides/slide3.xml" Id="Rc11df73bae8b4941" /><Relationship Type="http://schemas.openxmlformats.org/officeDocument/2006/relationships/slide" Target="/ppt/slides/slide4.xml" Id="R7b42ad4b98094c3a" /><Relationship Type="http://schemas.openxmlformats.org/officeDocument/2006/relationships/slide" Target="/ppt/slides/slide5.xml" Id="R3f9614c6578949e4" /><Relationship Type="http://schemas.openxmlformats.org/officeDocument/2006/relationships/slide" Target="/ppt/slides/slide6.xml" Id="R9b230aba7010403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Shelf of Things We Never Touch</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look at the objects we keep but never use, and what they say about us.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We Avoid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keep things we never touch? Not the sentimental things—the baby shoes, the wedding dress, the ticket stub from a first date. Those have a clear reason. I mean the neutral objects. The extra blender that works fine but we already have a better one. The books we will never read again but cannot donate. The vase someone gave us that does not fit any room in the house.
These objects take up space, both physical and mental. Every time I open that cabinet, I see the teapot and feel a small, quiet tug. Not guilt, exactly. More like a loose thread I keep meaning to pull.
ℹ️The teapot is not ugly. It is not broken. It is just not needed. This describes a class of objects we might call neutral objects — things with no strong emotional weight, yet we still cannot let go.</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Story We Tell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When I think about getting rid of the teapot, a story appears. The story says: maybe one day I will have guests who love tea. Maybe I will host a proper afternoon tea, with scones and jam. Maybe I will become the kind of person who does that.
The story is not about the teapot. It is about a future version of me who has more time, more energy, more interest in hosting. Keeping the teapot is a way of keeping that possibility alive. To throw it away would be to admit that I am not that person, and probably never will be.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Ritual of Keeping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There is also something soothing about the act of keeping itself. Dusting the teapot, straightening it, making sure it is still there. It is a small ritual with no stakes. You cannot fail at dusting a teapot. In a life full of decisions that matter, this one does not. So we leave it untouched, and the shelf becomes a quiet museum of our indecision.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If We Are Wrong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But maybe the opposite is also true. Maybe keeping the teapot is not about fear of letting go. Maybe it is a kind of loyalty. We keep it because someone gave it to us, or because we bought it during a good year, or because we remember the morning we first used it. The object is a witness. To discard it feels like erasing a small piece of evidence that we were there, that we lived that day.
And sometimes, on a quiet Sunday, I do make tea in a different pot, and I look at the teapot on the shelf and think: you are fine where you are. You do not have to earn your place.
The shelf will still be there tomorrow. So will the teapot. And I will probably dust it again, and think about what it means, and then not decide anything at all.
💡Perhaps the quiet act of dusting is its own form of mindfulne…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Shirt That Hangs in the Closet — A parallel reflection on clothes we keep but never wear, exploring the same quiet indecision.
✅ The Good Glasses Nobody Drinks From — Another take on objects saved for a special occasion that never arrives, mirroring the teapot's story.
✅ The Tiny Pencil You Kept From the Furniture Store — Examines small, purposeless keepsakes and why we hold onto them long after their use is gone.</a:t>
            </a:r>
          </a:p>
        </p:txBody>
      </p:sp>
    </p:spTree>
  </p:cSld>
  <p:clrMapOvr>
    <a:masterClrMapping xmlns:a="http://schemas.openxmlformats.org/drawingml/2006/main"/>
  </p:clrMapOvr>
</p:sld>
</file>