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f92225cbbae94ec1"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0d85709700544433"/>
    <p:sldId xmlns:r="http://schemas.openxmlformats.org/officeDocument/2006/relationships" id="257" r:id="Rdadee38bb5c64112"/>
    <p:sldId xmlns:r="http://schemas.openxmlformats.org/officeDocument/2006/relationships" id="258" r:id="R4b63a13fc94942e4"/>
    <p:sldId xmlns:r="http://schemas.openxmlformats.org/officeDocument/2006/relationships" id="259" r:id="R7b9c3cec9b374b3c"/>
    <p:sldId xmlns:r="http://schemas.openxmlformats.org/officeDocument/2006/relationships" id="260" r:id="R073a7e0617a640bf"/>
    <p:sldId xmlns:r="http://schemas.openxmlformats.org/officeDocument/2006/relationships" id="261" r:id="Rcf33a61d516842a9"/>
    <p:sldId xmlns:r="http://schemas.openxmlformats.org/officeDocument/2006/relationships" id="262" r:id="R95d61a14c4b04646"/>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0d85709700544433" /><Relationship Type="http://schemas.openxmlformats.org/officeDocument/2006/relationships/slide" Target="/ppt/slides/slide2.xml" Id="Rdadee38bb5c64112" /><Relationship Type="http://schemas.openxmlformats.org/officeDocument/2006/relationships/slide" Target="/ppt/slides/slide3.xml" Id="R4b63a13fc94942e4" /><Relationship Type="http://schemas.openxmlformats.org/officeDocument/2006/relationships/slide" Target="/ppt/slides/slide4.xml" Id="R7b9c3cec9b374b3c" /><Relationship Type="http://schemas.openxmlformats.org/officeDocument/2006/relationships/slide" Target="/ppt/slides/slide5.xml" Id="R073a7e0617a640bf" /><Relationship Type="http://schemas.openxmlformats.org/officeDocument/2006/relationships/slide" Target="/ppt/slides/slide6.xml" Id="Rcf33a61d516842a9" /><Relationship Type="http://schemas.openxmlformats.org/officeDocument/2006/relationships/slide" Target="/ppt/slides/slide7.xml" Id="R95d61a14c4b04646"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The Shirt That Hangs in the Closet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A reflection on the clothes we keep but never wear, and what they say about who we think we are.</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Question of the Unworn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Why do we keep clothes we never wear? Not the sentimental ones — the baby shoes, the concert T-shirt from a band we no longer like. Those have a clear job. They hold memories.
But what about the perfectly good sweater that sits untouched for two years? The dress that fits but never feels right? The shoes that still have the original insoles?</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Person We Might Become</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Some of these clothes belong to a person we think we might turn into. The linen shirt is for someone who drinks coffee on a porch at 7 a.m., who goes to the beach on impulse, who doesn't check the weather first. That person sounds nice. I keep the shirt for him.
He never seems to arrive, but I am not ready to admit he won't. So the shirt stays, a small promise to a stranger I keep hoping to meet.</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Gift We Cannot Return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Then there are the things given to us. A friend once handed me a heavy wool coat. It was beautiful, well-made, expensive. It was also two sizes too small. I kept it for four years. Every winter I would try it on, feel the strain across my shoulders, and hang it back.
Getting rid of it felt like getting rid of her. We are not very close anymore, but the coat still hangs there, a ghost of a friendship I am not done grieving.</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Cost of Letting Go</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Throwing away a piece of clothing that still has life in it feels wasteful. But keeping it is also a kind of waste — of space, of the chance to give it to someone who would actually wear it.
We hold onto things because:
We were taught not to discard.
We paid good money.
Maybe, just maybe, next year will be different.
But next year comes and the shirt still hangs. The waste happens either way. The question is which waste we can live with.
💡Tip: Consider donating or selling unworn clothes that no longer serve you. It's a way to pass along the potential to someone else.</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The Honest Complication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Maybe keeping these clothes is not about fantasy or guilt. Maybe it is about time. A shirt is a small, quiet record of who you were when you bought it. Getting rid of it means closing a chapter you are not finished reading.
The blue linen shirt reminds me of a summer when I thought I would become someone more spontaneous. I didn't. But I like that I once tried. So the shirt stays, not as a lie, but as a bookmark.
I will probably keep it another year. Or I will finally fold it into a donation bag next Saturday. Either way, the question will still be there, waiting in the closet.</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Related Articles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Good Jam at the Back of the Fridge - A parallel reflection on saving special things for a day that never comes, like the unworn shirt.
The Good Glasses Nobody Drinks From - Like the shirt, these glasses wait for a perfect occasion that never arrives — a kindred object.
The Tiny Pencil You Kept From the Furniture Store - Another small, useless object we keep for reasons that have little to do with its function.</a:t>
            </a:r>
          </a:p>
        </p:txBody>
      </p:sp>
    </p:spTree>
  </p:cSld>
  <p:clrMapOvr>
    <a:masterClrMapping xmlns:a="http://schemas.openxmlformats.org/drawingml/2006/main"/>
  </p:clrMapOvr>
</p:sld>
</file>