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d3c61c1740714cfa"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cdad7f4d67c4f58"/>
    <p:sldId xmlns:r="http://schemas.openxmlformats.org/officeDocument/2006/relationships" id="257" r:id="Rebe44dd1e7d24a28"/>
    <p:sldId xmlns:r="http://schemas.openxmlformats.org/officeDocument/2006/relationships" id="258" r:id="R671e4c467d95438e"/>
    <p:sldId xmlns:r="http://schemas.openxmlformats.org/officeDocument/2006/relationships" id="259" r:id="Rdfb247dd15e64106"/>
    <p:sldId xmlns:r="http://schemas.openxmlformats.org/officeDocument/2006/relationships" id="260" r:id="R7003e53624cc4fcb"/>
    <p:sldId xmlns:r="http://schemas.openxmlformats.org/officeDocument/2006/relationships" id="261" r:id="Rd241022e53034494"/>
    <p:sldId xmlns:r="http://schemas.openxmlformats.org/officeDocument/2006/relationships" id="262" r:id="R896071236e4e47ef"/>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cdad7f4d67c4f58" /><Relationship Type="http://schemas.openxmlformats.org/officeDocument/2006/relationships/slide" Target="/ppt/slides/slide2.xml" Id="Rebe44dd1e7d24a28" /><Relationship Type="http://schemas.openxmlformats.org/officeDocument/2006/relationships/slide" Target="/ppt/slides/slide3.xml" Id="R671e4c467d95438e" /><Relationship Type="http://schemas.openxmlformats.org/officeDocument/2006/relationships/slide" Target="/ppt/slides/slide4.xml" Id="Rdfb247dd15e64106" /><Relationship Type="http://schemas.openxmlformats.org/officeDocument/2006/relationships/slide" Target="/ppt/slides/slide5.xml" Id="R7003e53624cc4fcb" /><Relationship Type="http://schemas.openxmlformats.org/officeDocument/2006/relationships/slide" Target="/ppt/slides/slide6.xml" Id="Rd241022e53034494" /><Relationship Type="http://schemas.openxmlformats.org/officeDocument/2006/relationships/slide" Target="/ppt/slides/slide7.xml" Id="R896071236e4e47ef"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Terminator: Future Shock – A 1995 FPS Classic</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Bethesda's 1995 FPS brings the Terminator universe to MS-DOS with groundbreaking 3D action.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About the Game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is a first-person shooter for MS-DOS, developed by Bethesda Softworks and released in 1995. It's based on the Terminator franchise, dropping you into a post-apocalyptic future where machines rule. You play as a human resistance fighter battling Skynet's forces. It was one of the first games to use a true 3D engine, making it a pioneer in the genre.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Mechanics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You navigate ruined cityscapes and underground bases, using a variety of futuristic weapons like plasma rifles and rocket launchers. The core loop is simple: explore, fight, survive. You have a health bar and limited ammo, so resource management matters. The controls are typical for the era keyboard or mouse and the game features a mission-based structure with objectives to complete.What made it stand out was its 3D engine, which allowed for looking up, down, and around corners something many shooters at the time couldn't do. You could also drive a vehicle in some levels, adding variety. The enemies, like T-800s and flying drones, were challenging and required smart tactics.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Why It's Still Fun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Pioneering 3D: It's a piece of gaming history, showing how shooters evolved. The freedom to look around feels modern even today.Atmospheric world: The ruined future is bleak and immersive, with a great sense of place.Varied gameplay: Mixing on-foot combat with vehicle sections keeps things fresh.Nostalgic value: For those who grew up with DOS games, it's a trip down memory lane.Challenge: It's tough but fair, offering a satisfying difficulty curve.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music was composed by Eric Heberling, and it fits the dark, industrial tone perfectly. On the era's sound hardware like the AdLib or Sound Blaster sound cards the soundtrack uses heavy, electronic beats and eerie ambient tones. It sets a tense, urgent mood that matches the fight for survival. The sound effects, like gunfire and explosions, also add to the immersion.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is a classic that deserves recognition. It's a landmark in first-person shooters, blending a beloved franchise with innovative tech. If you're a fan of retro gaming or the Terminator series, you'll enjoy stepping into this piece of history. It's a tough but rewarding experience that shows how far games have come.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Wikipedia</a:t>
            </a:r>
          </a:p>
        </p:txBody>
      </p:sp>
    </p:spTree>
  </p:cSld>
  <p:clrMapOvr>
    <a:masterClrMapping xmlns:a="http://schemas.openxmlformats.org/drawingml/2006/main"/>
  </p:clrMapOvr>
</p:sld>
</file>