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c598492c766a42ab"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ca710230532f46aa"/>
    <p:sldId xmlns:r="http://schemas.openxmlformats.org/officeDocument/2006/relationships" id="257" r:id="Rba832fc906cc4813"/>
    <p:sldId xmlns:r="http://schemas.openxmlformats.org/officeDocument/2006/relationships" id="258" r:id="Rb9930687273542c8"/>
    <p:sldId xmlns:r="http://schemas.openxmlformats.org/officeDocument/2006/relationships" id="259" r:id="R5d714237f0a34034"/>
    <p:sldId xmlns:r="http://schemas.openxmlformats.org/officeDocument/2006/relationships" id="260" r:id="R44c8acfb23204eee"/>
    <p:sldId xmlns:r="http://schemas.openxmlformats.org/officeDocument/2006/relationships" id="261" r:id="Ra8d82817b2e64ad0"/>
    <p:sldId xmlns:r="http://schemas.openxmlformats.org/officeDocument/2006/relationships" id="262" r:id="Rb91adc785b864d7e"/>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ca710230532f46aa" /><Relationship Type="http://schemas.openxmlformats.org/officeDocument/2006/relationships/slide" Target="/ppt/slides/slide2.xml" Id="Rba832fc906cc4813" /><Relationship Type="http://schemas.openxmlformats.org/officeDocument/2006/relationships/slide" Target="/ppt/slides/slide3.xml" Id="Rb9930687273542c8" /><Relationship Type="http://schemas.openxmlformats.org/officeDocument/2006/relationships/slide" Target="/ppt/slides/slide4.xml" Id="R5d714237f0a34034" /><Relationship Type="http://schemas.openxmlformats.org/officeDocument/2006/relationships/slide" Target="/ppt/slides/slide5.xml" Id="R44c8acfb23204eee" /><Relationship Type="http://schemas.openxmlformats.org/officeDocument/2006/relationships/slide" Target="/ppt/slides/slide6.xml" Id="Ra8d82817b2e64ad0" /><Relationship Type="http://schemas.openxmlformats.org/officeDocument/2006/relationships/slide" Target="/ppt/slides/slide7.xml" Id="Rb91adc785b864d7e"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The Terminator: Future Shock – Ein FPS-Klassiker von 1995</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Bethesdas FPS von 1995 bringt das Terminator-Universum auf MS-DOS mit bahnbrechender 3D-Action.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Über das Spiel</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Terminator: Future Shock ist ein Ego-Shooter für MS-DOS, entwickelt von Bethesda Softworks und veröffentlicht im Jahr 1995. Es basiert auf dem Terminator-Franchise und versetzt dich in eine postapokalyptische Zukunft, in der Maschinen regieren. Du spielst einen menschlichen Widerstandskämpfer, der gegen Skynets Streitkräfte kämpft. Es war eines der ersten Spiele, das eine echte 3D-Engine nutzte, und gilt damit als Pionier des Genres.</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Gameplay &amp; Mechaniken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Du navigierst durch zerstörte Stadtlandschaften und unterirdische Basen und verwendest eine Vielzahl futuristischer Waffen wie Plasma-Gewehre und Raketenwerfer. Der Kern des Spiels ist einfach: Erkunden, kämpfen, überleben. Du hast eine Gesundheitsleiste und begrenzte Munition, daher ist Ressourcenmanagement wichtig. Die Steuerung ist typisch für die Ära – Tastatur oder Maus – und das Spiel hat eine missionsbasierte Struktur mit zu erfüllenden Zielen.Was es hervorhob, war seine 3D-Engine, die es ermöglichte, nach oben, unten und um Ecken zu schauen – etwas, das viele Shooter damals nicht konnten. In einigen Leveln konntest du auch ein Fahrzeug steuern, was für Abwechslung sorgte. Die Gegner, wie T-800 und fliegende Drohnen, waren herausfordernd und erforderten kluge Taktiken.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Warum es immer noch Spaß macht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Bahnbrechendes 3D: Es ist ein Stück Gaming-Geschichte, das zeigt, wie sich Shooter entwickelt haben. Die Freiheit, sich umzusehen, fühlt sich auch heute noch modern an.Atmosphärische Welt: Die zerstörte Zukunft ist düster und immersiv, mit einem starken Gefühl für den Ort.Vielseitiges Gameplay: Die Mischung aus Fußkämpfen und Fahrzeugabschnitten hält das Spiel frisch.Nostalgischer Wert: Für diejenigen, die mit DOS-Spielen aufgewachsen sind, ist es eine Reise in die Vergangenheit.Herausforderung: Es ist schwer, aber fair, und bietet eine zufriedenstellende Schwierigkeitskurve.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Der Soundtrack</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Musik wurde von Eric Heberling komponiert und passt perfekt zum dunklen, industriellen Ton. Auf der damaligen Sound-Hardware wie AdLib- oder Sound-Blaster-Karten nutzt der Soundtrack schwere, elektronische Beats und unheimliche Ambient-Töne. Er erzeugt eine angespannte, dringliche Stimmung, die zum Kampf ums Überleben passt. Auch die Soundeffekte, wie Schüsse und Explosionen, tragen zur Immersion bei.</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Fazit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Terminator: Future Shock ist ein Klassiker, der Anerkennung verdient. Es ist ein Meilenstein in der Geschichte der Ego-Shooter, der ein beliebtes Franchise mit innovativer Technik verbindet. Wenn du ein Fan von Retro-Gaming oder der Terminator-Reihe bist, wirst du es genießen, in dieses Stück Geschichte einzutauchen. Es ist eine harte, aber lohnende Erfahrung, die zeigt, wie weit Spiele gekommen sind.</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Terminator: Future Shock Wikipedia</a:t>
            </a:r>
          </a:p>
        </p:txBody>
      </p:sp>
    </p:spTree>
  </p:cSld>
  <p:clrMapOvr>
    <a:masterClrMapping xmlns:a="http://schemas.openxmlformats.org/drawingml/2006/main"/>
  </p:clrMapOvr>
</p:sld>
</file>