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3613983961734c2f"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4738e1ef557a4586"/>
    <p:sldId xmlns:r="http://schemas.openxmlformats.org/officeDocument/2006/relationships" id="257" r:id="Rc1b9373c616942dd"/>
    <p:sldId xmlns:r="http://schemas.openxmlformats.org/officeDocument/2006/relationships" id="258" r:id="Rb633b13dd6674cc5"/>
    <p:sldId xmlns:r="http://schemas.openxmlformats.org/officeDocument/2006/relationships" id="259" r:id="R07659e05515a410a"/>
    <p:sldId xmlns:r="http://schemas.openxmlformats.org/officeDocument/2006/relationships" id="260" r:id="Rc655ef173f7c4fed"/>
    <p:sldId xmlns:r="http://schemas.openxmlformats.org/officeDocument/2006/relationships" id="261" r:id="R3a198c46f798461c"/>
    <p:sldId xmlns:r="http://schemas.openxmlformats.org/officeDocument/2006/relationships" id="262" r:id="Re1af4e859ebc4617"/>
    <p:sldId xmlns:r="http://schemas.openxmlformats.org/officeDocument/2006/relationships" id="263" r:id="Rd6be6b20639448bd"/>
    <p:sldId xmlns:r="http://schemas.openxmlformats.org/officeDocument/2006/relationships" id="264" r:id="R587ebb1b429d4722"/>
    <p:sldId xmlns:r="http://schemas.openxmlformats.org/officeDocument/2006/relationships" id="265" r:id="R5bdfaafe821d44f4"/>
    <p:sldId xmlns:r="http://schemas.openxmlformats.org/officeDocument/2006/relationships" id="266" r:id="Ra4f96b99059943d1"/>
    <p:sldId xmlns:r="http://schemas.openxmlformats.org/officeDocument/2006/relationships" id="267" r:id="Rd6822f2ebadd4e7e"/>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4738e1ef557a4586" /><Relationship Type="http://schemas.openxmlformats.org/officeDocument/2006/relationships/slide" Target="/ppt/slides/slide2.xml" Id="Rc1b9373c616942dd" /><Relationship Type="http://schemas.openxmlformats.org/officeDocument/2006/relationships/slide" Target="/ppt/slides/slide3.xml" Id="Rb633b13dd6674cc5" /><Relationship Type="http://schemas.openxmlformats.org/officeDocument/2006/relationships/slide" Target="/ppt/slides/slide4.xml" Id="R07659e05515a410a" /><Relationship Type="http://schemas.openxmlformats.org/officeDocument/2006/relationships/slide" Target="/ppt/slides/slide5.xml" Id="Rc655ef173f7c4fed" /><Relationship Type="http://schemas.openxmlformats.org/officeDocument/2006/relationships/slide" Target="/ppt/slides/slide6.xml" Id="R3a198c46f798461c" /><Relationship Type="http://schemas.openxmlformats.org/officeDocument/2006/relationships/slide" Target="/ppt/slides/slide7.xml" Id="Re1af4e859ebc4617" /><Relationship Type="http://schemas.openxmlformats.org/officeDocument/2006/relationships/slide" Target="/ppt/slides/slide8.xml" Id="Rd6be6b20639448bd" /><Relationship Type="http://schemas.openxmlformats.org/officeDocument/2006/relationships/slide" Target="/ppt/slides/slide9.xml" Id="R587ebb1b429d4722" /><Relationship Type="http://schemas.openxmlformats.org/officeDocument/2006/relationships/slide" Target="/ppt/slides/slide10.xml" Id="R5bdfaafe821d44f4" /><Relationship Type="http://schemas.openxmlformats.org/officeDocument/2006/relationships/slide" Target="/ppt/slides/slide11.xml" Id="Ra4f96b99059943d1" /><Relationship Type="http://schemas.openxmlformats.org/officeDocument/2006/relationships/slide" Target="/ppt/slides/slide12.xml" Id="Rd6822f2ebadd4e7e"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Vast of Night: Sound, Silence, and a Small-Town Mystery</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low-budget sci-fi film that uses sound and long takes to create real tension.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Year: 2019
Director: Andrew Patterson
Country: United States
Language: English
Genre: Science Fiction, Mystery, Drama
Cast: Sierra McCormick, Jake Horowitz
Runtime: 91 minutes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One Night in New Mexico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is the 1950s in a small New Mexico town. Fay Crocker works the switchboard. Everett Sloan hosts a late-night radio show. Their evening is quiet until Fay picks up a strange audio frequency on the line. The sound does not belong to any broadcast or phone call. She calls Everett. Together, they try to figure out where it comes from.
The film does not rush. It follows them as they walk through empty streets, make calls, and listen. That is almost the entire plot.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Long Takes and Real Time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 moves in long, unbroken shots. Characters walk from one location to another. The camera stays with them. There is no montage, no time jump. The effect is simple: you are there. Every silence feels longer. Every conversation carries weight. The technique also hides the low budget. Instead of cutting away to expensive effects, the film stays grounded in what it can show: a dark road, a radio booth, a telephone line. The tension comes from waiting.</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as the Main Character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This is a film about listening. Fay and Everett spend most of their time trying to hear something clearly. The audience hears what they hear: static, hums, faint voices. The sound design becomes the story. When the frequency changes, the mood shifts. When silence falls, it feels dangerous. The film does not need monsters or spaceships. It has a sound that should not exist. That is enough.</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Small Town, Big Fear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1950s setting is not just decoration. It creates a world before the internet, before cell phones. Information moves slowly. Fay works a switchboard. Everett speaks into a microphone. When something strange happens, they cannot Google it. They have to walk across town and ask someone. That limitation makes the mystery feel real. The film uses period details — cars, clothes, radio equipment — not for nostalgia, but to show how fragile communication was.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Two Quiet Performances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Sierra McCormick plays Fay as someone who listens carefully. She does not overreact. Her face shows concentration, not panic. Jake Horowitz plays Everett as fast-talking and confident, but the confidence cracks when he hears the frequency. The two characters balance each other. They are not heroes. They are just the people who happened to pick up the signal. That ordinariness makes the situation feel more unsettling.</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Still Works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opening tracking shot establishes patience and skill immediately.
✅ Sound design turns a simple frequency into a source of real dread.
✅ Period setting is used functionally, not just for atmosphere.
✅ Performances stay natural and avoid melodrama.
✅ The film respects the audience's ability to sit with mystery.</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Where It Drags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middle section repeats the same pattern: a character walks somewhere, listens, reacts, walks somewhere else. The tension does not always escalate. Some conversations feel like they are stalling. The film knows what it wants to do, but it does not always find new ways to do it. A shorter runtime might have kept the pressure higher.</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Frequency That Stays With You</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 ends without explaining everything. That is the point. It is not about answers. It is about the moment when something ordinary — a phone line, a radio signal — becomes strange. The Vast of Night trusts that a single sound, heard in the dark, can be more frightening than any image. It is right.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Vast of Night Wikipedia
Facts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Coherence: When a Comet Turns Friends Against Reality - Another low-budget sci-fi that builds tension through conversation and limited setting.
Session 9: The Horror of Empty Halls and Broken Tapes - Slow-burn horror that, like The Vast of Night, uses sound and atmosphere over spectacle.
Primer: Time Travel as Engineering Problem - A low-budget sci-fi that, like this film, trusts its audience to follow a complex, grounded mystery.</a:t>
            </a:r>
          </a:p>
        </p:txBody>
      </p:sp>
    </p:spTree>
  </p:cSld>
  <p:clrMapOvr>
    <a:masterClrMapping xmlns:a="http://schemas.openxmlformats.org/drawingml/2006/main"/>
  </p:clrMapOvr>
</p:sld>
</file>