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e3d32d324bd4f3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bcd0d7b0cde4112"/>
    <p:sldId xmlns:r="http://schemas.openxmlformats.org/officeDocument/2006/relationships" id="257" r:id="R8ad772fe3fb841ef"/>
    <p:sldId xmlns:r="http://schemas.openxmlformats.org/officeDocument/2006/relationships" id="258" r:id="Reab3aee9481c4143"/>
    <p:sldId xmlns:r="http://schemas.openxmlformats.org/officeDocument/2006/relationships" id="259" r:id="Ree79f4120995407d"/>
    <p:sldId xmlns:r="http://schemas.openxmlformats.org/officeDocument/2006/relationships" id="260" r:id="R24d26b08481c4e7a"/>
    <p:sldId xmlns:r="http://schemas.openxmlformats.org/officeDocument/2006/relationships" id="261" r:id="R2b0ed2a1f7c6473a"/>
    <p:sldId xmlns:r="http://schemas.openxmlformats.org/officeDocument/2006/relationships" id="262" r:id="Rf88f8ece5ece4f73"/>
    <p:sldId xmlns:r="http://schemas.openxmlformats.org/officeDocument/2006/relationships" id="263" r:id="Rf69f61a38b254ad8"/>
    <p:sldId xmlns:r="http://schemas.openxmlformats.org/officeDocument/2006/relationships" id="264" r:id="R36c304f835cf4532"/>
    <p:sldId xmlns:r="http://schemas.openxmlformats.org/officeDocument/2006/relationships" id="265" r:id="Ra2d1b3bfa6224843"/>
    <p:sldId xmlns:r="http://schemas.openxmlformats.org/officeDocument/2006/relationships" id="266" r:id="R0a08a292b34949d2"/>
    <p:sldId xmlns:r="http://schemas.openxmlformats.org/officeDocument/2006/relationships" id="267" r:id="R3cce02f2deee4795"/>
    <p:sldId xmlns:r="http://schemas.openxmlformats.org/officeDocument/2006/relationships" id="268" r:id="Rb67e129e80a446d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bcd0d7b0cde4112" /><Relationship Type="http://schemas.openxmlformats.org/officeDocument/2006/relationships/slide" Target="/ppt/slides/slide2.xml" Id="R8ad772fe3fb841ef" /><Relationship Type="http://schemas.openxmlformats.org/officeDocument/2006/relationships/slide" Target="/ppt/slides/slide3.xml" Id="Reab3aee9481c4143" /><Relationship Type="http://schemas.openxmlformats.org/officeDocument/2006/relationships/slide" Target="/ppt/slides/slide4.xml" Id="Ree79f4120995407d" /><Relationship Type="http://schemas.openxmlformats.org/officeDocument/2006/relationships/slide" Target="/ppt/slides/slide5.xml" Id="R24d26b08481c4e7a" /><Relationship Type="http://schemas.openxmlformats.org/officeDocument/2006/relationships/slide" Target="/ppt/slides/slide6.xml" Id="R2b0ed2a1f7c6473a" /><Relationship Type="http://schemas.openxmlformats.org/officeDocument/2006/relationships/slide" Target="/ppt/slides/slide7.xml" Id="Rf88f8ece5ece4f73" /><Relationship Type="http://schemas.openxmlformats.org/officeDocument/2006/relationships/slide" Target="/ppt/slides/slide8.xml" Id="Rf69f61a38b254ad8" /><Relationship Type="http://schemas.openxmlformats.org/officeDocument/2006/relationships/slide" Target="/ppt/slides/slide9.xml" Id="R36c304f835cf4532" /><Relationship Type="http://schemas.openxmlformats.org/officeDocument/2006/relationships/slide" Target="/ppt/slides/slide10.xml" Id="Ra2d1b3bfa6224843" /><Relationship Type="http://schemas.openxmlformats.org/officeDocument/2006/relationships/slide" Target="/ppt/slides/slide11.xml" Id="R0a08a292b34949d2" /><Relationship Type="http://schemas.openxmlformats.org/officeDocument/2006/relationships/slide" Target="/ppt/slides/slide12.xml" Id="R3cce02f2deee4795" /><Relationship Type="http://schemas.openxmlformats.org/officeDocument/2006/relationships/slide" Target="/ppt/slides/slide13.xml" Id="Rb67e129e80a446d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Timecrimes: Eine kleine Schleife mit großen Konsequenzen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spanischer Thriller mit kleinem Budget, der Zeitreisen persönlich, klaustrophobisch und unausweichlich wirken lässt.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2007
Regie: Nacho Vigalondo
Land: Spanien
Sprache: Spanisch
Genre: Science-Fiction, Thriller
Hauptdarsteller: Karra Elejalde, Candela Fernández, Bárbara Goenaga, Nacho Vigalondo
Laufzeit: 93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Aufbau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Héctor (Karra Elejalde) ist mit seiner Frau gerade in ein neues Haus auf dem Land gezogen. Während er im Garten entspannt, bemerkt er eine Frau, die sich im Wald entkleidet. Neugierig geht er nachsehen.
Was er vorfindet, ist weder ein Seitensprung noch ein Streich. Es ist ein seltsames Labor, ein Wissenschaftler und eine Maschine, die ihn etwa eine Stunde in die Vergangenheit versetzt. Der Rest des Films folgt Héctor, während er versucht, das bereits Geschehene ungeschehen zu machen.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Zeitschleife als Falle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Zeitreisegeschichten behandeln den Zeitstrahl wie ein Gummiband: Man dehnt es, und es schnappt zurück. Timecrimes behandelt ihn wie einen verschlossenen Raum. Jede Handlung, die Héctor unternimmt, um seine Situation zu verbessern, macht sie nur noch schlimmer.
Der Film erklärt die Wissenschaft nicht. Die Maschine ist nur ein Gerät. Was zählt, ist das wachsende Unbehagen, dass Héctor seinen eigenen vergangenen Entscheidungen nicht entkommen kann. Die Schleife ist kein Rätsel, das es zu lösen gilt. Sie ist ein Käfig.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Gewöhnlicher Mann, außergewöhnlicher Druck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Karra Elejalde spielt Héctor nicht als Helden oder Genie, sondern als durchschnittlichen Mann mittleren Alters, der in Panik gerät, schlechte Entscheidungen trifft und sich immer tiefer hineinmanövriert. Er ist nicht auf Zeitreisen vorbereitet. Unter Druck wird er nicht klüger. Er wird verzweifelt.
Diese Gewöhnlichkeit macht den Film aus. Ein clevererer Protagonist hätte die Spannung entschärft. Héctor stolpert, zögert und macht die Art von Fehlern, die jeder machen könnte, wenn die Realität keinen Sinn mehr ergibt.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Weniger ist mehr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hat eine winzige Besetzung, eine Handvoll Schauplätze und eine Laufzeit von unter 95 Minuten. Regisseur Nacho Vigalondo, der auch selbst auf der Leinwand zu sehen ist, nutzt diese Beschränkungen als Stärke. Die Geschichte verlässt nie ein kleines Stück Land. Es gibt keine futuristischen Städte, keine Spezialeffekte jenseits einer einfachen Maschine.
Die Klaustrophobie entsteht aus der Situation, nicht aus dem Budget. Jeder auftretende Charakter ist wichtig. Jeder Schauplatz wird wiederverwendet. Der Film erzeugt seine Spannung, indem er sich weigert, seine Welt auszuweiten.
💡Gut zu wissen: Timecrimes zeigt, wie die Beschränkung des Handlungsrahmens die Spannung erhöhen kann – eine Lektion für jeden Filmemacher mit kleinem Budget.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Unausweichlichkeit und freier Wille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stellt eine Frage, ohne sie jemals auszusprechen: Wenn du zurückgehen und Dinge ändern könntest, hättest du dann wirklich eine Wahl? Héctor versucht immer wieder, anders zu handeln, aber die Zeitschleife zieht ihn immer wieder zu denselben Momenten zurück.
Der Film deutet an, dass zu wissen, was passieren wird, nicht bedeutet, dass man es vermeiden kann. Die Spannung entsteht aus dem Zusehen, wie jemand gegen eine Falle ankämpft, die sich bereits geschlossen hat.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Struktur ist straff. Jede Szene bereitet die nächste vor. Kein Moment wird verschwendet.
✅ Elejaldes Darstellung bleibt bodenständig, selbst als die Handlung absurd wird.
✅ Der Film respektiert das Publikum. Er erklärt die Zeitreise nicht übermäßig.
✅ Das Tempo ist unerbittlich, sobald die Schleife beginnt. Es gibt keine langsamen Stellen.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Maschine, die keiner Erklärung bedarf</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Zeitmaschine selbst ist ein einfacher Metalltank mit einem Bedienfeld. Keine blinkenden Lichter. Keine dramatischen Soundeffekte. Der Film behandelt sie wie ein Stück Industrieausrüstung. Diese Entscheidung ist bedeutsam.
Indem der Film die Maschine alltäglich macht, lenkt er die Aufmerksamkeit auf das, was wirklich zählt: die menschliche Reaktion auf das Gefangensein in der Zeit. Das Gerät ist nicht die Geschichte. Die Konsequenzen sind es.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schlechte Entscheidung nach der anderen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es eine Schwäche gibt, dann die, dass Héctors Entscheidungen manchmal zu passend für die Handlung wirken. Er trifft Entscheidungen, die eine klügere Person vermeiden würde. Aber das ist auch der Punkt. Der Film handelt von einem Mann, der nicht vorbereitet ist.
Seine Fehler sind glaubwürdig, auch wenn sie gelegentlich die Glaubwürdigkeit strapazieren. Der Film bittet das Publikum zu akzeptieren, dass Panik Menschen irrational handeln lässt. Das ist ein fairer Tausch.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letzte Schraube anziehen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endet nicht mit einer Lösung, sondern mit einer stillen Akzeptanz. Héctor besiegt die Schleife nicht. Er überlebt sie. Das letzte Bild bleibt haften, weil es sich weigert, Trost zu spenden. Die Schleife ist immer noch da. Das wird sie immer sein.
Das ist der wahre Horror des Films: nicht die Maschine, sondern das Wissen, dass manche Fehler nicht rückgängig gemacht werden können.
Die Schleife ist immer noch da. Das wird sie immer sein.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Wikipedia
Fakten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A City That Rewrites Itself – Ein weiterer Film, in dem die Realität sich verbiegt und der Protagonist in einem System gefangen ist, das er nicht kontrollieren kann.
Sphere: The Ocean Floor Has Nothing on the Human Mind – Ein abgeschottetes Setting und psychologische Spannung machen diesen Film zu einem natürlichen nächsten Anschauen für Fans von klaustrophobischem Sci-Fi.</a:t>
            </a:r>
          </a:p>
        </p:txBody>
      </p:sp>
    </p:spTree>
  </p:cSld>
  <p:clrMapOvr>
    <a:masterClrMapping xmlns:a="http://schemas.openxmlformats.org/drawingml/2006/main"/>
  </p:clrMapOvr>
</p:sld>
</file>