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d58711be0fc84aea"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f0a77b242ae54633"/>
    <p:sldId xmlns:r="http://schemas.openxmlformats.org/officeDocument/2006/relationships" id="257" r:id="R94ebac83f1314487"/>
    <p:sldId xmlns:r="http://schemas.openxmlformats.org/officeDocument/2006/relationships" id="258" r:id="R11b5e61983d64e27"/>
    <p:sldId xmlns:r="http://schemas.openxmlformats.org/officeDocument/2006/relationships" id="259" r:id="R1800d469dc1346b9"/>
    <p:sldId xmlns:r="http://schemas.openxmlformats.org/officeDocument/2006/relationships" id="260" r:id="R2f607000758c4890"/>
    <p:sldId xmlns:r="http://schemas.openxmlformats.org/officeDocument/2006/relationships" id="261" r:id="R5de4ef2a01d649a0"/>
    <p:sldId xmlns:r="http://schemas.openxmlformats.org/officeDocument/2006/relationships" id="262" r:id="R3c4520ecaaea4d9c"/>
    <p:sldId xmlns:r="http://schemas.openxmlformats.org/officeDocument/2006/relationships" id="263" r:id="Ra676836ab1744988"/>
    <p:sldId xmlns:r="http://schemas.openxmlformats.org/officeDocument/2006/relationships" id="264" r:id="Rdf6c922b401f4a27"/>
    <p:sldId xmlns:r="http://schemas.openxmlformats.org/officeDocument/2006/relationships" id="265" r:id="R69fad3a2c94d4cf7"/>
    <p:sldId xmlns:r="http://schemas.openxmlformats.org/officeDocument/2006/relationships" id="266" r:id="R9a2f53487b574b5f"/>
    <p:sldId xmlns:r="http://schemas.openxmlformats.org/officeDocument/2006/relationships" id="267" r:id="Raa000083977c4fba"/>
    <p:sldId xmlns:r="http://schemas.openxmlformats.org/officeDocument/2006/relationships" id="268" r:id="R0ca06c0e501947c9"/>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f0a77b242ae54633" /><Relationship Type="http://schemas.openxmlformats.org/officeDocument/2006/relationships/slide" Target="/ppt/slides/slide2.xml" Id="R94ebac83f1314487" /><Relationship Type="http://schemas.openxmlformats.org/officeDocument/2006/relationships/slide" Target="/ppt/slides/slide3.xml" Id="R11b5e61983d64e27" /><Relationship Type="http://schemas.openxmlformats.org/officeDocument/2006/relationships/slide" Target="/ppt/slides/slide4.xml" Id="R1800d469dc1346b9" /><Relationship Type="http://schemas.openxmlformats.org/officeDocument/2006/relationships/slide" Target="/ppt/slides/slide5.xml" Id="R2f607000758c4890" /><Relationship Type="http://schemas.openxmlformats.org/officeDocument/2006/relationships/slide" Target="/ppt/slides/slide6.xml" Id="R5de4ef2a01d649a0" /><Relationship Type="http://schemas.openxmlformats.org/officeDocument/2006/relationships/slide" Target="/ppt/slides/slide7.xml" Id="R3c4520ecaaea4d9c" /><Relationship Type="http://schemas.openxmlformats.org/officeDocument/2006/relationships/slide" Target="/ppt/slides/slide8.xml" Id="Ra676836ab1744988" /><Relationship Type="http://schemas.openxmlformats.org/officeDocument/2006/relationships/slide" Target="/ppt/slides/slide9.xml" Id="Rdf6c922b401f4a27" /><Relationship Type="http://schemas.openxmlformats.org/officeDocument/2006/relationships/slide" Target="/ppt/slides/slide10.xml" Id="R69fad3a2c94d4cf7" /><Relationship Type="http://schemas.openxmlformats.org/officeDocument/2006/relationships/slide" Target="/ppt/slides/slide11.xml" Id="R9a2f53487b574b5f" /><Relationship Type="http://schemas.openxmlformats.org/officeDocument/2006/relationships/slide" Target="/ppt/slides/slide12.xml" Id="Raa000083977c4fba" /><Relationship Type="http://schemas.openxmlformats.org/officeDocument/2006/relationships/slide" Target="/ppt/slides/slide13.xml" Id="R0ca06c0e501947c9"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Timecrimes: Um Pequeno Loop com Grandes Consequências</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Um thriller espanhol de baixo orçamento que torna a viagem no tempo pessoal, claustrofóbica e inevitável.</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 Relance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Ano: 2007
Diretor: Nacho Vigalondo
País: Espanha
Idioma: Espanhol
Gênero: Ficção Científica, Suspense
Elenco principal: Karra Elejalde, Candela Fernández, Bárbara Goenaga, Nacho Vigalondo
Duração: 93 minutos</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Configuração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Héctor (Karra Elejalde) acabou de se mudar para uma nova casa no campo com sua esposa. Enquanto relaxa no jardim, nota uma mulher se despindo na floresta. Curioso, ele vai investigar.
O que ele encontra não é um caso extraconjugal ou uma pegadinha. É um laboratório estranho, um cientista e uma máquina que o envia de volta no tempo em cerca de uma hora. O resto do filme acompanha Héctor enquanto ele tenta desfazer o que já fez.</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Loop como Armadilha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maioria das histórias de viagem no tempo trata a linha do tempo como um elástico: estica-a, e ela volta. Timecrimes a trata como uma sala trancada. Cada ação que Héctor toma para consertar sua situação só a piora.
O filme não explica a ciência. A máquina é apenas um dispositivo. O que importa é a crescente sensação de pavor de que Héctor não pode escapar de suas próprias escolhas passadas. O loop não é um quebra-cabeça para resolver. É uma gaiola.</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Homem Comum, Pressão Extraordinária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Karra Elejalde interpreta Héctor não como um herói ou um gênio, mas como um homem comum de meia-idade que entra em pânico, toma más decisões e continua cavando seu buraco. Ele não está preparado para viagem no tempo. Ele não se torna inteligente sob pressão. Ele fica desesperado.
Essa normalidade é o que faz o filme funcionar. Um protagonista mais astuto teria desfeito a tensão. Héctor tropeça, hesita e comete o tipo de erros que qualquer um poderia cometer quando a realidade deixa de fazer sentido.</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Menos é Mais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filme tem um elenco minúsculo, algumas locações e uma duração abaixo de 95 minutos. O diretor Nacho Vigalondo, que também aparece na tela, usa essas limitações como pontos fortes. A história nunca sai de um pequeno pedaço de campo. Não há cidades futuras, nem efeitos especiais além de uma máquina simples.
A claustrofobia vem da situação, não do orçamento. Cada personagem que aparece importa. Cada locação é reutilizada. O filme ganha sua tensão ao se recusar a expandir seu mundo.
💡Boa prática: Timecrimes mostra como limitar o escopo pode aumentar o suspense — uma lição para qualquer cineasta trabalhando com um orçamento pequeno.</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Inevitabilidade e Livre Arbítrio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Timecrimes faz uma pergunta sem nunca declará-la: se você pudesse voltar e mudar as coisas, realmente teria escolha? Héctor continua tentando agir de forma diferente, mas o loop continua puxando-o de volta para os mesmos momentos.
O filme sugere que saber o que vai acontecer não significa que você pode evitar. A tensão vem de observar alguém lutar contra uma armadilha que já se fechou.</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Que Ainda Funciona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A estrutura é enxuta. Cada cena alimenta a seguinte. Nenhum momento é desperdiçado.
✅ A atuação de Elejalde se mantém pé no chão mesmo quando a trama se torna absurda.
✅ O filme respeita o público. Ele não explica demais a viagem no tempo.
✅ O ritmo é implacável assim que o ciclo começa. Não há trechos lentos.</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Uma Máquina Que Não Precisa de Explicação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máquina do tempo em si é um tanque de metal simples com um painel de controle. Sem luzes piscantes. Sem efeitos sonoros dramáticos. O filme a trata como um equipamento industrial. Essa escolha importa.
Ao tornar a máquina comum, o filme foca a atenção no que realmente importa: a reação humana a estar preso no tempo. O dispositivo não é a história. As consequências são.</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Uma Má Decisão Após a Outra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Se há uma fraqueza, é que as escolhas de Héctor às vezes parecem convenientes demais para a trama. Ele toma decisões que uma pessoa mais esperta evitaria. Mas esse também é o ponto. O filme trata de um homem que não está preparado.
Seus erros são críveis, mesmo que ocasionalmente forcem a credibilidade. O filme pede que o público aceite que o pânico faz as pessoas agirem irracionalmente. É uma troca justa.</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Última Volta do Parafuso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Timecrimes termina não com uma solução, mas com uma aceitação silenciosa. Héctor não derrota o ciclo. Ele sobrevive a ele. A imagem final permanece com você porque se recusa a oferecer conforto. O ciclo ainda está lá. Sempre estará.
Esse é o verdadeiro horror do filme: não a máquina, mas o conhecimento de que alguns erros não podem ser desfeitos.
O ciclo ainda está lá. Sempre estará.</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Fontes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Timecrimes Wikipedia
Facts TMDB</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Artigos Relacionados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Dark City: A City That Rewrites Itself - Outro filme onde a realidade se dobra e o protagonista está preso em um sistema além de seu controle.
Sphere: The Ocean Floor Has Nothing on the Human Mind - Um cenário contido e tensão psicológica fazem deste uma escolha natural para fãs de ficção científica claustrofóbica.</a:t>
            </a:r>
          </a:p>
        </p:txBody>
      </p:sp>
    </p:spTree>
  </p:cSld>
  <p:clrMapOvr>
    <a:masterClrMapping xmlns:a="http://schemas.openxmlformats.org/drawingml/2006/main"/>
  </p:clrMapOvr>
</p:sld>
</file>