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fa6cbae9c7e3467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ec44468eb6e14c88"/>
    <p:sldId xmlns:r="http://schemas.openxmlformats.org/officeDocument/2006/relationships" id="257" r:id="R7d7998829e9e4063"/>
    <p:sldId xmlns:r="http://schemas.openxmlformats.org/officeDocument/2006/relationships" id="258" r:id="Rb846735f91814835"/>
    <p:sldId xmlns:r="http://schemas.openxmlformats.org/officeDocument/2006/relationships" id="259" r:id="R011803352e1b4aea"/>
    <p:sldId xmlns:r="http://schemas.openxmlformats.org/officeDocument/2006/relationships" id="260" r:id="R5b3c70f9f6b34ab8"/>
    <p:sldId xmlns:r="http://schemas.openxmlformats.org/officeDocument/2006/relationships" id="261" r:id="R0075ae15b668406c"/>
    <p:sldId xmlns:r="http://schemas.openxmlformats.org/officeDocument/2006/relationships" id="262" r:id="R5e7d5731304546cf"/>
    <p:sldId xmlns:r="http://schemas.openxmlformats.org/officeDocument/2006/relationships" id="263" r:id="R5d0a8828f62e4ba3"/>
    <p:sldId xmlns:r="http://schemas.openxmlformats.org/officeDocument/2006/relationships" id="264" r:id="R682421436a174610"/>
    <p:sldId xmlns:r="http://schemas.openxmlformats.org/officeDocument/2006/relationships" id="265" r:id="Rc8876efffc5d4e42"/>
    <p:sldId xmlns:r="http://schemas.openxmlformats.org/officeDocument/2006/relationships" id="266" r:id="R3cb22eace9554e99"/>
    <p:sldId xmlns:r="http://schemas.openxmlformats.org/officeDocument/2006/relationships" id="267" r:id="R6828c9dec0554e8a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ec44468eb6e14c88" /><Relationship Type="http://schemas.openxmlformats.org/officeDocument/2006/relationships/slide" Target="/ppt/slides/slide2.xml" Id="R7d7998829e9e4063" /><Relationship Type="http://schemas.openxmlformats.org/officeDocument/2006/relationships/slide" Target="/ppt/slides/slide3.xml" Id="Rb846735f91814835" /><Relationship Type="http://schemas.openxmlformats.org/officeDocument/2006/relationships/slide" Target="/ppt/slides/slide4.xml" Id="R011803352e1b4aea" /><Relationship Type="http://schemas.openxmlformats.org/officeDocument/2006/relationships/slide" Target="/ppt/slides/slide5.xml" Id="R5b3c70f9f6b34ab8" /><Relationship Type="http://schemas.openxmlformats.org/officeDocument/2006/relationships/slide" Target="/ppt/slides/slide6.xml" Id="R0075ae15b668406c" /><Relationship Type="http://schemas.openxmlformats.org/officeDocument/2006/relationships/slide" Target="/ppt/slides/slide7.xml" Id="R5e7d5731304546cf" /><Relationship Type="http://schemas.openxmlformats.org/officeDocument/2006/relationships/slide" Target="/ppt/slides/slide8.xml" Id="R5d0a8828f62e4ba3" /><Relationship Type="http://schemas.openxmlformats.org/officeDocument/2006/relationships/slide" Target="/ppt/slides/slide9.xml" Id="R682421436a174610" /><Relationship Type="http://schemas.openxmlformats.org/officeDocument/2006/relationships/slide" Target="/ppt/slides/slide10.xml" Id="Rc8876efffc5d4e42" /><Relationship Type="http://schemas.openxmlformats.org/officeDocument/2006/relationships/slide" Target="/ppt/slides/slide11.xml" Id="R3cb22eace9554e99" /><Relationship Type="http://schemas.openxmlformats.org/officeDocument/2006/relationships/slide" Target="/ppt/slides/slide12.xml" Id="R6828c9dec0554e8a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Tobal No. 1: O Jogo de Luta da Square que o Tempo Esqueceu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Um jogo de luta para PlayStation de 1996 da Square que misturava arenas 3D com grappling profundo e um modo Quest de exploração de masmorras.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📋 Detalhes do jogo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Lançamento: 1996
  Desenvolvedora: DreamFactory
  Publicadora: Square
  Plataforma: PlayStation
  Gênero: Jogo de luta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🎮 A experiência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Tobal No. 1 parece um jogo de luta de uma dimensão paralela. As arenas são caixas abertas com paredes, não planos planos. Os personagens se movem em 3D completo, e a câmera acompanha a ação suavemente.
O clima é sério, mas não sombrio — pense em um torneio de ficção científica com um toque de misticismo de artes marciais. Cada lutador tem uma aparência distinta, de um ciborgue a um homem-lagarto, mas o jogo nunca parece cartoon.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⚔️ Como se joga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As lutas são sobre posicionamento e tempo. Você pode se esquivar lateralmente, correr e pular nas paredes. O ciclo principal: fechar a distância, acertar golpes e depois agarrar.
O sistema de agarramento é profundo — você encadeia chaves e arremessos pressionando botões em sequência. Não há botão de bloqueio; você desvia ou contra-ataca. O Modo Quest leva você por masmorras, lutando contra inimigos e chefes, coletando itens e subindo de nível do seu personagem.
  💡Dica: O sistema de agarramento parece um minijogo — tempo e sequências de botões importam mais do que esmagar botões.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🌟 O que o torna especial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Sistema de agarramento que parece um minijogo — tempo e sequências de botões importam mais do que esmagar botões.
  ✅ Modo Quest é uma exploração de masmorras completa de RPG de ação, raro para um jogo de luta em 1996.
  ✅ Pular na parede adiciona verticalidade e opções de fuga, mudando como você aborda cada luta.
  ✅ Sem botão de bloqueio força você a aprender movimentação e contra-ataques, tornando as lutas mais reativas.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🕹️ O charme retrô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Os personagens poligonais são quadrados para os padrões modernos, mas a animação é fluida. As texturas são simples, e os menus têm aquele visual do PlayStation do final dos anos 90 — limpos, com fontes em negrito e cores primárias. A câmera pode atravessar paredes ocasionalmente, um lembrete do início da experimentação 3D.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🎵 Som e atmosfera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música é uma mistura de temas eletrônicos e orquestrais, cada fase recebendo sua própria faixa atmosférica. Os efeitos sonoros são impactantes — os golpes acertam com um baque satisfatório. A voz do locutor é profunda e dramática, adicionando peso a cada round.
Nenhum compositor é creditado na fonte, mas o áudio combina com o tom sério.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⏳ Antes vs. agora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sistema de agarramento ainda parece fresco — nenhum jogo de luta moderno faz exatamente da mesma forma.
  O Modo Quest oferece uma experiência solo que muitos jogos de luta modernos não têm.
  A câmera pode ser desorientadora em espaços apertados, um resquício do design 3D antigo.
  Os modelos dos personagens parecem datados, mas a animação se mantém surpreendentemente bem.
Tobal No. 1 é um fascinante "e se": a Square tentando um jogo de luta 3D com elementos de RPG antes de se tornar sinônimo de RPGs.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🔍 Curiosidades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Tobal No. 1 foi desenvolvido pela DreamFactory, um estúdio formado por ex-funcionários da Sega AM2 que trabalharam em Virtua Fighter.
  O jogo foi lançado na América do Norte com um disco demo de Final Fantasy VII, impulsionando suas vendas.
  Uma sequência, Tobal 2, foi lançada apenas no Japão em 1997.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💡 Por que lembrar dele?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Qualquer um curioso sobre jogos de luta experimentais ou o início da história do PlayStation deveria dar uma olhada. É uma joia escondida que merece mais do que uma nota de rodapé.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📄 Fontes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Tobal No. 1 Wikipedia</a:t>
            </a:r>
          </a:p>
        </p:txBody>
      </p:sp>
    </p:spTree>
  </p:cSld>
  <p:clrMapOvr>
    <a:masterClrMapping xmlns:a="http://schemas.openxmlformats.org/drawingml/2006/main"/>
  </p:clrMapOvr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The Unholy War: A 1998 Fighting Game With a Twist — Outro jogo de luta do PlayStation da mesma época, com arenas 3D e uma demo de uma série clássica.
  Legend of Legaia: The RPG Where You Punch In Combos — Um RPG que pega emprestadas mecânicas de jogos de luta, fazendo o combate parecer um brawler.
  Azure Dreams: A Monster-Taming Dungeon Crawler — Um RPG de exploração de masmorras com captura de monstros e construção de cidades, similar ao modo Quest de Tobal.</a:t>
            </a:r>
          </a:p>
        </p:txBody>
      </p:sp>
    </p:spTree>
  </p:cSld>
  <p:clrMapOvr>
    <a:masterClrMapping xmlns:a="http://schemas.openxmlformats.org/drawingml/2006/main"/>
  </p:clrMapOvr>
</p:sld>
</file>