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637d93d7bc5b4809"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1a2a1e3762be41a9"/>
    <p:sldId xmlns:r="http://schemas.openxmlformats.org/officeDocument/2006/relationships" id="257" r:id="R256f378bf72941d6"/>
    <p:sldId xmlns:r="http://schemas.openxmlformats.org/officeDocument/2006/relationships" id="258" r:id="R725e30099e7f44c2"/>
    <p:sldId xmlns:r="http://schemas.openxmlformats.org/officeDocument/2006/relationships" id="259" r:id="R645766b163214683"/>
    <p:sldId xmlns:r="http://schemas.openxmlformats.org/officeDocument/2006/relationships" id="260" r:id="R0221c7acece94a65"/>
    <p:sldId xmlns:r="http://schemas.openxmlformats.org/officeDocument/2006/relationships" id="261" r:id="R893274e55cc04400"/>
    <p:sldId xmlns:r="http://schemas.openxmlformats.org/officeDocument/2006/relationships" id="262" r:id="Rd21beea106794833"/>
    <p:sldId xmlns:r="http://schemas.openxmlformats.org/officeDocument/2006/relationships" id="263" r:id="R68abb96ecaa74a2e"/>
    <p:sldId xmlns:r="http://schemas.openxmlformats.org/officeDocument/2006/relationships" id="264" r:id="R5472610a8572427c"/>
    <p:sldId xmlns:r="http://schemas.openxmlformats.org/officeDocument/2006/relationships" id="265" r:id="R164d8bbe69174ad8"/>
    <p:sldId xmlns:r="http://schemas.openxmlformats.org/officeDocument/2006/relationships" id="266" r:id="Re22d701d8f624c5e"/>
    <p:sldId xmlns:r="http://schemas.openxmlformats.org/officeDocument/2006/relationships" id="267" r:id="R65223d2aed5f4504"/>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1a2a1e3762be41a9" /><Relationship Type="http://schemas.openxmlformats.org/officeDocument/2006/relationships/slide" Target="/ppt/slides/slide2.xml" Id="R256f378bf72941d6" /><Relationship Type="http://schemas.openxmlformats.org/officeDocument/2006/relationships/slide" Target="/ppt/slides/slide3.xml" Id="R725e30099e7f44c2" /><Relationship Type="http://schemas.openxmlformats.org/officeDocument/2006/relationships/slide" Target="/ppt/slides/slide4.xml" Id="R645766b163214683" /><Relationship Type="http://schemas.openxmlformats.org/officeDocument/2006/relationships/slide" Target="/ppt/slides/slide5.xml" Id="R0221c7acece94a65" /><Relationship Type="http://schemas.openxmlformats.org/officeDocument/2006/relationships/slide" Target="/ppt/slides/slide6.xml" Id="R893274e55cc04400" /><Relationship Type="http://schemas.openxmlformats.org/officeDocument/2006/relationships/slide" Target="/ppt/slides/slide7.xml" Id="Rd21beea106794833" /><Relationship Type="http://schemas.openxmlformats.org/officeDocument/2006/relationships/slide" Target="/ppt/slides/slide8.xml" Id="R68abb96ecaa74a2e" /><Relationship Type="http://schemas.openxmlformats.org/officeDocument/2006/relationships/slide" Target="/ppt/slides/slide9.xml" Id="R5472610a8572427c" /><Relationship Type="http://schemas.openxmlformats.org/officeDocument/2006/relationships/slide" Target="/ppt/slides/slide10.xml" Id="R164d8bbe69174ad8" /><Relationship Type="http://schemas.openxmlformats.org/officeDocument/2006/relationships/slide" Target="/ppt/slides/slide11.xml" Id="Re22d701d8f624c5e" /><Relationship Type="http://schemas.openxmlformats.org/officeDocument/2006/relationships/slide" Target="/ppt/slides/slide12.xml" Id="R65223d2aed5f4504"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Tobal Nr. 1: Das vergessene Square-Prügelspiel</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PlayStation-Kampfspiel von Square aus dem Jahr 1996, das 3D-Arenen mit tiefgehenden Grifftechniken und einem Dungeon-Crawling-Quest-Modus kombinierte.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Spieldetails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Veröffentlichung: 1996
  Entwickler: DreamFactory
  Publisher: Square
  Plattform: PlayStation
  Genre: Kampfspiel</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Erlebnis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Tobal No. 1 fühlt sich an wie ein Kampfspiel aus einer Parallelwelt. Die Arenen sind offene Boxen mit Wänden, keine flachen Ebenen. Die Charaktere bewegen sich in vollem 3D, und die Kamera folgt der Action flüssig.
Die Stimmung ist ernst, aber nicht düster – denk an ein Sci-Fi-Turnier mit einem Hauch von Kampfsport-Mystik. Jeder Kämpfer hat ein unverwechselbares Aussehen, vom Cyborg bis zum Echsenmenschen, aber das Spiel wirkt nie cartoonhaft.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Wie es sich spielt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Kämpfe drehen sich um Positionierung und Timing. Du kannst seitwärts ausweichen, sprinten und von Wänden abspringen. Der Kernzyklus: Distanz schließen, Treffer landen, dann greifen.
Das Grappling ist tiefgehend – du verketten Griffe und Würfe, indem du Tasten in der richtigen Reihenfolge drückst. Es gibt keinen Block-Knopf; du weichst aus oder konterst. Der Quest-Modus schickt dich durch Dungeons, in denen du Gegner und Bosse bekämpfst, Gegenstände sammelst und deinen Charakter auflevelst.
  💡Tipp: Das Grappling-System fühlt sich wie ein Minispiel an – Timing und Tastensequenzen sind wichtiger als wildes Knopfdrücken.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besonders macht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Grappling-System, das sich wie ein Minispiel anfühlt – Timing und Tastensequenzen sind wichtiger als wildes Knopfdrücken.
  ✅ Quest-Modus ist ein vollwertiger Action-RPG-Dungeon-Crawl, selten für ein Kampfspiel im Jahr 1996.
  ✅ Wandspringen verleiht Vertikalität und Fluchtmöglichkeiten und verändert die Herangehensweise an jeden Kampf.
  ✅ Kein Block-Knopf zwingt dich, Bewegungen und Konter zu lernen, wodurch sich Kämpfe reaktiver anfühlen.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Retro-Charme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Polygon-Charaktere sind nach heutigen Maßstäben klobig, aber die Animation ist flüssig. Texturen sind einfach, und die Menüs haben diesen späten 90er-PlayStation-Look – sauber, mit fetten Schriftarten und Primärfarben. Die Kamera kann gelegentlich durch Wände schneiden, eine Erinnerung an frühe 3D-Experimente.</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Klang &amp; Atmosphäre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Musik ist eine Mischung aus elektronischen und orchestralen Themen, jede Bühne bekommt ihren eigenen stimmungsvollen Track. Soundeffekte sind knackig – Treffer landen mit einem befriedigenden dumpfen Schlag. Die Stimme des Ansagers ist tief und dramatisch und verleiht jeder Runde Gewicht.
In der Quelle wird kein Komponist genannt, aber der Audio-Passform zu dem ernsten Ton.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Damals vs. heute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Das Grappling-System fühlt sich immer noch frisch an – kein moderner Prügler macht es auf genau die gleiche Weise.
  Der Quest-Modus bietet ein Einzelspieler-Erlebnis, das vielen modernen Kampfspielen fehlt.
  Die Kamera kann in engen Räumen desorientierend sein, ein Relikt des frühen 3D-Designs.
  Charaktermodelle sehen veraltet aus, aber die Animation hält sich überraschend gut.
Tobal No. 1 ist ein faszinierendes Was-wäre-wenn: Squaresoft versucht sich an einem 3D-Prügelspiel mit RPG-Elementen, bevor es zum Synonym für RPGs wurde.</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Wissenswertes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Tobal No. 1 wurde von DreamFactory entwickelt, einem Studio, das aus ehemaligen Sega-AM2-Mitarbeitern bestand, die an Virtua Fighter arbeiteten.
  Das Spiel wurde in Nordamerika zusammen mit einer Demo-Disc von Final Fantasy VII veröffentlicht, was seine Verkaufszahlen steigerte.
  Ein Nachfolger, Tobal 2, erschien 1997 nur in Japan.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daran erinnern?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Jeder, der sich für experimentelle Kampfspiele oder die frühe PlayStation-Geschichte interessiert, sollte einen Blick darauf werfen. Es ist ein verstecktes Juwel, das mehr als nur eine Fußnote verdient.</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Tobal No. 1 Wikipedia</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Unholy War: A 1998 Fighting Game With a Twist — Ein weiterer PlayStation-Prügler aus derselben Ära, mit 3D-Arenen und einer Demo einer klassischen Serie.
  Legend of Legaia: The RPG Where You Punch In Combos — Ein RPG, das Kampfspiel-Mechaniken übernimmt und das Kampfsystem wie ein Beat 'em Up wirken lässt.
  Azure Dreams: A Monster-Taming Dungeon Crawler — Ein Dungeon-Crawler-RPG mit Monsterzähmung und Stadtbau, ähnlich wie Tobals Quest-Modus.</a:t>
            </a:r>
          </a:p>
        </p:txBody>
      </p:sp>
    </p:spTree>
  </p:cSld>
  <p:clrMapOvr>
    <a:masterClrMapping xmlns:a="http://schemas.openxmlformats.org/drawingml/2006/main"/>
  </p:clrMapOvr>
</p:sld>
</file>