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48c0ff56566743f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883b52da240f4c6e"/>
    <p:sldId xmlns:r="http://schemas.openxmlformats.org/officeDocument/2006/relationships" id="257" r:id="R30668a8be38a4ee5"/>
    <p:sldId xmlns:r="http://schemas.openxmlformats.org/officeDocument/2006/relationships" id="258" r:id="R33e111522ede4baa"/>
    <p:sldId xmlns:r="http://schemas.openxmlformats.org/officeDocument/2006/relationships" id="259" r:id="R951f665740b04451"/>
    <p:sldId xmlns:r="http://schemas.openxmlformats.org/officeDocument/2006/relationships" id="260" r:id="R7215f70f391d44ea"/>
    <p:sldId xmlns:r="http://schemas.openxmlformats.org/officeDocument/2006/relationships" id="261" r:id="Rf441670e983b405c"/>
    <p:sldId xmlns:r="http://schemas.openxmlformats.org/officeDocument/2006/relationships" id="262" r:id="Rb14177a864da4302"/>
    <p:sldId xmlns:r="http://schemas.openxmlformats.org/officeDocument/2006/relationships" id="263" r:id="Rb9c931b4ff164f99"/>
    <p:sldId xmlns:r="http://schemas.openxmlformats.org/officeDocument/2006/relationships" id="264" r:id="R2590cb9679554ebf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883b52da240f4c6e" /><Relationship Type="http://schemas.openxmlformats.org/officeDocument/2006/relationships/slide" Target="/ppt/slides/slide2.xml" Id="R30668a8be38a4ee5" /><Relationship Type="http://schemas.openxmlformats.org/officeDocument/2006/relationships/slide" Target="/ppt/slides/slide3.xml" Id="R33e111522ede4baa" /><Relationship Type="http://schemas.openxmlformats.org/officeDocument/2006/relationships/slide" Target="/ppt/slides/slide4.xml" Id="R951f665740b04451" /><Relationship Type="http://schemas.openxmlformats.org/officeDocument/2006/relationships/slide" Target="/ppt/slides/slide5.xml" Id="R7215f70f391d44ea" /><Relationship Type="http://schemas.openxmlformats.org/officeDocument/2006/relationships/slide" Target="/ppt/slides/slide6.xml" Id="Rf441670e983b405c" /><Relationship Type="http://schemas.openxmlformats.org/officeDocument/2006/relationships/slide" Target="/ppt/slides/slide7.xml" Id="Rb14177a864da4302" /><Relationship Type="http://schemas.openxmlformats.org/officeDocument/2006/relationships/slide" Target="/ppt/slides/slide8.xml" Id="Rb9c931b4ff164f99" /><Relationship Type="http://schemas.openxmlformats.org/officeDocument/2006/relationships/slide" Target="/ppt/slides/slide9.xml" Id="R2590cb9679554ebf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Top 7 das Melhores Trilhas Sonoras de Jogos de Todos os Tempos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Os videogames produziram algumas das músicas mais memoráveis já compostas. Neste artigo, compartilho minhas sete trilhas sonoras favoritas e os talentosos compositores que deram vida a esses temas icônicos.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Top 1 – Medal of Honor: Allied Assault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Compositor: Michael Giacchino Sem dúvida, esta é minha trilha sonora favorita de todos os tempos. Michael Giacchino criou uma obra-prima orquestral que captura perfeitamente a coragem, o sacrifício e a intensidade da Segunda Guerra Mundial. Sua qualidade cinematográfica rivaliza com muitas trilhas sonoras de Hollywood e continua sendo uma das maiores conquistas na música de jogos.Clique na imagem para ouvir a faixa.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Top 2 – Vice City Theme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Compositor: Lex HortonClique na imagem para ouvir a faixa. O tema de Vice City transporta instantaneamente você para Miami dos anos 1980. Inspirado pela atmosfera de Miami Vice, Scarface e pela era do new wave sintetizado, ele captura perfeitamente as ruas iluminadas por neon e o estilo de vida glamoroso que definem o jogo. Embora Lex Horton tenha composto este tema icônico, há relativamente pouca informação pública disponível sobre ele.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Top 3 – Age of Empires II – Tema Principal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Compositor: Stephen RippyClique na imagem para ouvir a faixa. Stephen Rippy criou um dos temas de jogos de estratégia mais reconhecíveis já compostos. A poderosa introdução orquestral reflete perfeitamente o cenário medieval e a escala épica de Age of Empires II. Continua sendo uma das trilhas sonoras definidoras na história dos jogos de estratégia em tempo real.Stephen A. Rippy é um compositor americano do Texas, mais conhecido por seu trabalho na série Age of Empires desenvolvida pela Ensemble Studios e publicada pela Microsoft.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Top 4 – Age of Mythology – Tema Principal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Compositor: Stephen RippyClique na imagem para ouvir a faixa. Mais uma vez, Stephen Rippy entrega uma composição inesquecível. O tema principal combina grandiosidade orquestral com influências antigas e míticas, imergindo imediatamente os jogadores em um mundo de mitologia grega, egípcia e nórdica.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Top 5 – Aço para Humanos (The Witcher 3)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Compositor: Marcin PrzybyłowiczClique na imagem para ouvir a faixa. Um dos temas de batalha mais icônicos dos jogos modernos, Aço para Humanos combina influências folclóricas eslavas com percussão intensa e vocais poderosos. O trabalho de Marcin Przybyłowicz dá a The Witcher 3 uma identidade musical única, diferente de qualquer outro RPG.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Top 6 – Praga (Rage of Mages II)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Compositores: Andrey Fedorenko e Igor KrasilnikovClique na imagem para ouvir a faixa. Uma das joias escondidas dos jogos clássicos de PC, Praga entrega uma trilha sonora de fantasia sombria e atmosférica que complementa perfeitamente o mundo de Rage of Mages II. A música foi oficialmente composta por Andrey Fedorenko e Igor Krasilnikov, com contribuições de design de som de Mikhail Matveev.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Top 7 – Tema de Skyrim (Dragonborn)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Compositor: Jeremy Soule Poucos temas de videogame são tão instantaneamente reconhecíveis quanto Dragonborn, o tema principal de The Elder Scrolls V: Skyrim. Jeremy Soule compôs uma peça orquestral majestosa com um coro poderoso cantando na fictícia Língua dos Dragões (Dovahzul). Ao longo dos anos, o tema foi executado por inúmeras orquestras ao redor do mundo e se tornou uma das obras musicais definidoras na história dos videogames.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Considerações Finais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Essas trilhas sonoras representam diferentes épocas e gêneros, mas todas compartilham uma qualidade: elas elevam seus jogos a experiências inesquecíveis. Seja através de orquestras épicas, sintetizadores atmosféricos ou poderosas influências folclóricas, esses compositores criaram músicas que continuam a inspirar jogadores décadas depois.</a:t>
            </a:r>
          </a:p>
        </p:txBody>
      </p:sp>
    </p:spTree>
  </p:cSld>
  <p:clrMapOvr>
    <a:masterClrMapping xmlns:a="http://schemas.openxmlformats.org/drawingml/2006/main"/>
  </p:clrMapOvr>
</p:sld>
</file>