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3a2365da0fb449d7"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7800c5f62d5a4d1d"/>
    <p:sldId xmlns:r="http://schemas.openxmlformats.org/officeDocument/2006/relationships" id="257" r:id="R8d87b5e64ca3498d"/>
    <p:sldId xmlns:r="http://schemas.openxmlformats.org/officeDocument/2006/relationships" id="258" r:id="Rae785b40ab8d43e4"/>
    <p:sldId xmlns:r="http://schemas.openxmlformats.org/officeDocument/2006/relationships" id="259" r:id="R8a7ccef183734e1a"/>
    <p:sldId xmlns:r="http://schemas.openxmlformats.org/officeDocument/2006/relationships" id="260" r:id="R4764c9dfd8a04f1e"/>
    <p:sldId xmlns:r="http://schemas.openxmlformats.org/officeDocument/2006/relationships" id="261" r:id="R1ee50654fd3b430a"/>
    <p:sldId xmlns:r="http://schemas.openxmlformats.org/officeDocument/2006/relationships" id="262" r:id="Rd2b43ef603d84a9d"/>
    <p:sldId xmlns:r="http://schemas.openxmlformats.org/officeDocument/2006/relationships" id="263" r:id="R04b4bfb5bc6e461e"/>
    <p:sldId xmlns:r="http://schemas.openxmlformats.org/officeDocument/2006/relationships" id="264" r:id="R5f903d7155114736"/>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7800c5f62d5a4d1d" /><Relationship Type="http://schemas.openxmlformats.org/officeDocument/2006/relationships/slide" Target="/ppt/slides/slide2.xml" Id="R8d87b5e64ca3498d" /><Relationship Type="http://schemas.openxmlformats.org/officeDocument/2006/relationships/slide" Target="/ppt/slides/slide3.xml" Id="Rae785b40ab8d43e4" /><Relationship Type="http://schemas.openxmlformats.org/officeDocument/2006/relationships/slide" Target="/ppt/slides/slide4.xml" Id="R8a7ccef183734e1a" /><Relationship Type="http://schemas.openxmlformats.org/officeDocument/2006/relationships/slide" Target="/ppt/slides/slide5.xml" Id="R4764c9dfd8a04f1e" /><Relationship Type="http://schemas.openxmlformats.org/officeDocument/2006/relationships/slide" Target="/ppt/slides/slide6.xml" Id="R1ee50654fd3b430a" /><Relationship Type="http://schemas.openxmlformats.org/officeDocument/2006/relationships/slide" Target="/ppt/slides/slide7.xml" Id="Rd2b43ef603d84a9d" /><Relationship Type="http://schemas.openxmlformats.org/officeDocument/2006/relationships/slide" Target="/ppt/slides/slide8.xml" Id="R04b4bfb5bc6e461e" /><Relationship Type="http://schemas.openxmlformats.org/officeDocument/2006/relationships/slide" Target="/ppt/slides/slide9.xml" Id="R5f903d7155114736"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Top 7 Video Game Soundtracks of All Time</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Video games have produced some of the most memorable music ever composed. In this article, I share my seven favorite game soundtracks and the talented composers who brought these iconic themes to life.</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Top 1 – Medal of Honor: Allied Assault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Composer: Michael Giacchino Without question, this is my favorite video game soundtrack of all time. Michael Giacchino created an orchestral masterpiece that perfectly captures the courage, sacrifice, and intensity of World War II. Its cinematic quality rivals many Hollywood film scores and remains one of the greatest achievements in gaming music.Click the image to listen to the track.</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Top 2 – Vice City Theme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Composer: Lex HortonClick the image to listen to the track. The Vice City theme instantly transports you to 1980s Miami. Inspired by the atmosphere of Miami Vice, Scarface, and the synth-driven new wave era, it perfectly captures the neon-lit streets and glamorous lifestyle that define the game. Although Lex Horton composed this iconic theme, relatively little public information is available about him.</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Top 3 – Age of Empires II – Main Theme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Composer: Stephen RippyClick the image to listen to the track. Stephen Rippy created one of the most recognizable strategy game themes ever composed. The powerful orchestral introduction perfectly reflects the medieval setting and epic scale of Age of Empires II. It remains one of the defining soundtracks in real-time strategy history.Stephen A. Rippy is an American composer from Texas, best known for his work on the Age of Empires series developed by Ensemble Studios and published by Microsoft.</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Top 4 – Age of Mythology – Main Theme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Composer: Stephen RippyClick the image to listen to the track. Once again, Stephen Rippy delivers an unforgettable composition. The main theme blends orchestral grandeur with ancient and mythical influences, immediately immersing players in a world of Greek, Egyptian, and Norse mythology.</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Top 5 – Steel for Humans (The Witcher 3)</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Composer: Marcin PrzybyłowiczClick the image to listen to the track. One of the most iconic battle themes in modern gaming, Steel for Humans combines Slavic folk influences with intense percussion and powerful vocals. Marcin Przybyłowicz's work gives The Witcher 3 a unique musical identity unlike any other RPG.</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Top 6 – Plagat (Rage of Mages II)</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Composers: Andrey Fedorenko and Igor KrasilnikovClick the image to listen to the track. One of the hidden gems of classic PC gaming, Plagat delivers a dark and atmospheric fantasy soundtrack that perfectly complements the world of Rage of Mages II. The music was officially composed by Andrey Fedorenko and Igor Krasilnikov, with sound design contributions from Mikhail Matveev.</a:t>
            </a:r>
          </a:p>
        </p:txBody>
      </p:sp>
    </p:spTree>
  </p:cSld>
  <p:clrMapOvr>
    <a:masterClrMapping xmlns:a="http://schemas.openxmlformats.org/drawingml/2006/main"/>
  </p:clrMapOvr>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Top 7 – Skyrim Theme (Dragonborn)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Composer: Jeremy Soule Few video game themes are as instantly recognizable as Dragonborn, the main theme of The Elder Scrolls V: Skyrim. Jeremy Soule composed a majestic orchestral piece featuring a powerful choir singing in the fictional Dragon Language (Dovahzul). Over the years, the theme has been performed by numerous orchestras around the world and has become one of the defining musical works in video game history.</a:t>
            </a:r>
          </a:p>
        </p:txBody>
      </p:sp>
    </p:spTree>
  </p:cSld>
  <p:clrMapOvr>
    <a:masterClrMapping xmlns:a="http://schemas.openxmlformats.org/drawingml/2006/main"/>
  </p:clrMapOvr>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Final Thoughts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These soundtracks represent different eras and genres, but they all share one quality: they elevate their games into unforgettable experiences. Whether through epic orchestras, atmospheric synthesizers, or powerful folk influences, these composers created music that continues to inspire players decades later.</a:t>
            </a:r>
          </a:p>
        </p:txBody>
      </p:sp>
    </p:spTree>
  </p:cSld>
  <p:clrMapOvr>
    <a:masterClrMapping xmlns:a="http://schemas.openxmlformats.org/drawingml/2006/main"/>
  </p:clrMapOvr>
</p:sld>
</file>