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631d8dbd8c1436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65e69c556dd46a5"/>
    <p:sldId xmlns:r="http://schemas.openxmlformats.org/officeDocument/2006/relationships" id="257" r:id="Rdd383d6d946845cd"/>
    <p:sldId xmlns:r="http://schemas.openxmlformats.org/officeDocument/2006/relationships" id="258" r:id="R0314f3c1c9ef4f3c"/>
    <p:sldId xmlns:r="http://schemas.openxmlformats.org/officeDocument/2006/relationships" id="259" r:id="R9b93f3c519f64a1b"/>
    <p:sldId xmlns:r="http://schemas.openxmlformats.org/officeDocument/2006/relationships" id="260" r:id="R5b3ab907c5554504"/>
    <p:sldId xmlns:r="http://schemas.openxmlformats.org/officeDocument/2006/relationships" id="261" r:id="Rc3bbbedac4b7492a"/>
    <p:sldId xmlns:r="http://schemas.openxmlformats.org/officeDocument/2006/relationships" id="262" r:id="R28d61651d31441ad"/>
    <p:sldId xmlns:r="http://schemas.openxmlformats.org/officeDocument/2006/relationships" id="263" r:id="Rf4dbce2efaf54c11"/>
    <p:sldId xmlns:r="http://schemas.openxmlformats.org/officeDocument/2006/relationships" id="264" r:id="R3b2096d1b2e84624"/>
    <p:sldId xmlns:r="http://schemas.openxmlformats.org/officeDocument/2006/relationships" id="265" r:id="R973358046b1f4488"/>
    <p:sldId xmlns:r="http://schemas.openxmlformats.org/officeDocument/2006/relationships" id="266" r:id="R7aedb94fc8d7446b"/>
    <p:sldId xmlns:r="http://schemas.openxmlformats.org/officeDocument/2006/relationships" id="267" r:id="Ree6d16ddbe954a7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65e69c556dd46a5" /><Relationship Type="http://schemas.openxmlformats.org/officeDocument/2006/relationships/slide" Target="/ppt/slides/slide2.xml" Id="Rdd383d6d946845cd" /><Relationship Type="http://schemas.openxmlformats.org/officeDocument/2006/relationships/slide" Target="/ppt/slides/slide3.xml" Id="R0314f3c1c9ef4f3c" /><Relationship Type="http://schemas.openxmlformats.org/officeDocument/2006/relationships/slide" Target="/ppt/slides/slide4.xml" Id="R9b93f3c519f64a1b" /><Relationship Type="http://schemas.openxmlformats.org/officeDocument/2006/relationships/slide" Target="/ppt/slides/slide5.xml" Id="R5b3ab907c5554504" /><Relationship Type="http://schemas.openxmlformats.org/officeDocument/2006/relationships/slide" Target="/ppt/slides/slide6.xml" Id="Rc3bbbedac4b7492a" /><Relationship Type="http://schemas.openxmlformats.org/officeDocument/2006/relationships/slide" Target="/ppt/slides/slide7.xml" Id="R28d61651d31441ad" /><Relationship Type="http://schemas.openxmlformats.org/officeDocument/2006/relationships/slide" Target="/ppt/slides/slide8.xml" Id="Rf4dbce2efaf54c11" /><Relationship Type="http://schemas.openxmlformats.org/officeDocument/2006/relationships/slide" Target="/ppt/slides/slide9.xml" Id="R3b2096d1b2e84624" /><Relationship Type="http://schemas.openxmlformats.org/officeDocument/2006/relationships/slide" Target="/ppt/slides/slide10.xml" Id="R973358046b1f4488" /><Relationship Type="http://schemas.openxmlformats.org/officeDocument/2006/relationships/slide" Target="/ppt/slides/slide11.xml" Id="R7aedb94fc8d7446b" /><Relationship Type="http://schemas.openxmlformats.org/officeDocument/2006/relationships/slide" Target="/ppt/slides/slide12.xml" Id="Ree6d16ddbe954a7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Townes Van Zandt: Der Fingerpicking-Poet, der die Stille sprechen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Singer-Songwriter, dessen spärliches Gitarrenspiel und verheerende Texte ihm Respekt von Kollegen und Kultstatus einbrachten, nicht aber Verkaufserfolge.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Folk, Country, Singer-Songwriter
Aktive Jahre: 1968–1997
Herkunft: Vereinigte Staaten
Schlüsselära: 1968–1972
Label: Poppy, Tomato, Sugar Hill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Dichter, der Gitarre spielte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Townes Van Zandt schrieb Songs, die sich wie Kurzgeschichten zur Musik lesen. Seine Stimme trug eine schlichte, abgenutzte Ehrlichkeit, und sein Fingerpicking-Gitarrenspiel war präzise, ohne anzugeben. Er verkaufte nie viele Platten, aber seine Songs wurden von Willie Nelson, Emmylou Harris und Bob Dylan gecovert. Wenn Sie amerikanisches Songwriting verstehen wollen, müssen Sie sich mit seinem Werk auseinandersetzen.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 wurde 1944 geboren und begann Mitte der 1960er Jahre nach einer schwierigen Jugend mit dem Schreiben von Songs. 1968 veröffentlichte er sein Debütalbum For the Sake of the Song, gefolgt von einer Reihe von Platten, die seinen Sound definierten. Anfang der 1970er Jahre hatte er die meisten Songs geschrieben, für die man ihn kennt. Die späteren Jahre waren geprägt von unregelmäßigen Aufnahmen, gesundheitlichen Problemen und einer wachsenden Legende, die seinen kommerziellen Fußabdruck überragte. Er starb 1997.
„Er war ein Genie. Ich habe nur sehr wenige Genies getroffen.“ — Willie Nelson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Produktion seiner frühen Alben kann unausgewogen wirken. Manche Platten begraben seine Stimme unter Streicherarrangements oder Hall, der die Intimität der Songs bekämpft. Sein späteres Katalog ist lückenhaft, mit Momenten, in denen das Schreiben seine Schärfe verliert. Er war auch ein notorisch unzuverlässiger Performer, was ihn daran hinderte, das Publikum aufzubauen, das sein Werk verdient hätte.
⚠️Van Zandt litt unter schwerem Lampenfieber und sagte manchmal Konzerte ab oder trat unberechenbar auf. Diese Unzuverlässigkeit, kombiniert mit ungleichmäßiger Produktion, hielt seinen kommerziellen Erfolg weit hinter seiner künstlerischen Wirkung zurück.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Reichtum der Armut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Widerspruch im Herzen von Van Zandt ist dieser: Seine Songs sind präzise, handwerklich und literarisch, und doch war sein Leben chaotisch und oft selbstzerstörerisch. Derselbe Mann, der die straff gesponnene Erzählung von Pancho and Lefty schrieb, konnte seine eigene Karriere nicht zusammenhalten. Diese Spannung zwischen Kontrolle auf dem Papier und Unordnung außerhalb verleiht den Songs ihr Gewicht. Sie hören einen Mann, der klar sehen, aber nicht geradeaus steuern konnte.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Grundlage des Fingerpickings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Zandts Gitarrenspiel ist das Rückgrat seines Sounds. Er verwendete einen Fingerpicking-Stil, der einen gleichmäßigen Basslauf beibehielt, während die Melodie darüber schwebte. Das Ergebnis war ein voller, rhythmischer Klang, der keine anderen Instrumente brauchte. Bei Songs wie Our Mother the Mountain treibt das Zupfmuster die Spannung an, die sich dann am Ende der Strophe löst. Er spielte keine protzigen Soli. Er spielte Muster, die den Worten dienten.
💡Hören Sie genau auf sein Fingerpicking: Die Basslinie bewegt sich unter dem Gesang und erzeugt Spannung, die die Texte nie vollständig auflösen. Diese Technik ist das Rückgrat seines Sounds.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Stimme als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Seine Stimme war technisch nicht stark. Sie kratzte, driftete und klang manchmal müde. Genau deshalb funktionierte sie. Als er Waitin' Round to Die sang, war die Müdigkeit nicht gespielt. Sie war erlebt. Er versuchte nicht, die rauen Kanten zu glätten. Er ließ den Gesang im selben Raum wie die Gitarre sein, ohne Trennung. Die Wirkung war direkt. Man hörte keine Darbietung. Man belauschte jemanden, der laut nachdachte.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Zandts Einfluss wird nicht in Verkaufszahlen gemessen. Er wird an den Songwritern gemessen, die ihn als Bezugspunkt nennen. Seine Herangehensweise an Erzählungen – eine Geschichte entfalten zu lassen, ohne zu einem Refrain zu eilen – veränderte die Art, wie Folk- und Country-Songwriter über Struktur nachdachten. Er bewies, dass ein Lied leise und traurig sein und sich dennoch vollständig anfühlen kann. Seine besten Arbeiten bleiben ein Maßstab für lyrische Sparsamkeit. Jedes Wort verdient seinen Platz.
Kuriositäten
Willie Nelson sagte einmal über ihn: „Er war ein Genie. Ich habe nur sehr wenige Genies getroffen.“
Van Zandt litt unter starkem Lampenfieber und sagte manchmal Auftritte ab oder spielte unberechenbar.
Sein Lied Pancho and Lefty wurde von mehreren Verlagen abgelehnt, bevor…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letzter Vers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Seine besten Lieder erklären sich nicht selbst. Sie sind in einer Moll-Tonart gehalten, lassen die Gitarre die Arbeit machen und vertrauen darauf, dass der Zuhörer folgt. Dieses Vertrauen ist selten. Es ist auch der Grund, warum Menschen Jahrzehnte später noch immer den Weg zu seinen Platten finden. Er ließ die Tür offen. Man muss nur hindurchgehen.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Pancho and Lefty (1972 – The Late Great Townes Van Zandt)
Das definitive Beispiel seiner erzählerischen Sparsamkeit. Vier Minuten, die eine vollständige Geschichte ohne überflüssige Worte erzählen, getragen von einem Fingerpicking-Muster, das niemals hastet.
Hören: Spotify · Apple Music · YouTube
If I Needed You (1972 – The Late Great Townes Van Zandt)
Ein seltenes Liebeslied von ihm, aufgebaut auf einer einfachen Akkordfolge mit offenen Saiten. Die Melodie ist sanft, aber der Gesang hält sie davon ab, sentimental zu werden.
Hören: Spotify · Apple Music · YouTube
Waitin' Round to Die (1968 – For the Sake of the Song)
Kaum zwei Minuten lang, nur mit Stimme und Gitarre. Das Arrangement lässt keinen Raum zur Flucht, und die Texte treffen härter aufgrund der Leere um sie herum.
Hören: Spotif…</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 &amp;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Quellen
Townes Van Zandt Wikipedia
Diskografie MusicBrainz
Verwandte Artikel
Big Star: The Cult Band That Changed Everything by Selling Almost Nothing — Wie Van Zandt verkauften Big Star fast nichts und prägten dennoch Generationen von Musikern.
The Blue Nile: The Sound of Deliberate Silence — Ein weiterer Künstler, der Raum und Zurückhaltung zentral für seinen Sound machte, mit einem winzigen, perfekten Katalog.
Scott Walker: The Baritone Who Left Pop Behind — Ein Sänger, der ebenfalls im folk-verwandten Pop begann und sich zu etwas weitaus Seltsamerem und Literarischerem entwickelte.</a:t>
            </a:r>
          </a:p>
        </p:txBody>
      </p:sp>
    </p:spTree>
  </p:cSld>
  <p:clrMapOvr>
    <a:masterClrMapping xmlns:a="http://schemas.openxmlformats.org/drawingml/2006/main"/>
  </p:clrMapOvr>
</p:sld>
</file>