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ba00ba95222492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f078f30036e4252"/>
    <p:sldId xmlns:r="http://schemas.openxmlformats.org/officeDocument/2006/relationships" id="257" r:id="R9dca605aa31a4d1a"/>
    <p:sldId xmlns:r="http://schemas.openxmlformats.org/officeDocument/2006/relationships" id="258" r:id="R87b65ee731494430"/>
    <p:sldId xmlns:r="http://schemas.openxmlformats.org/officeDocument/2006/relationships" id="259" r:id="R76352e0a7e484781"/>
    <p:sldId xmlns:r="http://schemas.openxmlformats.org/officeDocument/2006/relationships" id="260" r:id="Rc2aeb54cbd8e4ee3"/>
    <p:sldId xmlns:r="http://schemas.openxmlformats.org/officeDocument/2006/relationships" id="261" r:id="Rb167e280b61d4f15"/>
    <p:sldId xmlns:r="http://schemas.openxmlformats.org/officeDocument/2006/relationships" id="262" r:id="R01ba4117d28a4ba7"/>
    <p:sldId xmlns:r="http://schemas.openxmlformats.org/officeDocument/2006/relationships" id="263" r:id="R50a5a83ef7914092"/>
    <p:sldId xmlns:r="http://schemas.openxmlformats.org/officeDocument/2006/relationships" id="264" r:id="R8d3f319dc8b94f7c"/>
    <p:sldId xmlns:r="http://schemas.openxmlformats.org/officeDocument/2006/relationships" id="265" r:id="R7cd5b070beee4c7d"/>
    <p:sldId xmlns:r="http://schemas.openxmlformats.org/officeDocument/2006/relationships" id="266" r:id="Re2776b0ef86f409e"/>
    <p:sldId xmlns:r="http://schemas.openxmlformats.org/officeDocument/2006/relationships" id="267" r:id="Ra5e0a6abc31044f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f078f30036e4252" /><Relationship Type="http://schemas.openxmlformats.org/officeDocument/2006/relationships/slide" Target="/ppt/slides/slide2.xml" Id="R9dca605aa31a4d1a" /><Relationship Type="http://schemas.openxmlformats.org/officeDocument/2006/relationships/slide" Target="/ppt/slides/slide3.xml" Id="R87b65ee731494430" /><Relationship Type="http://schemas.openxmlformats.org/officeDocument/2006/relationships/slide" Target="/ppt/slides/slide4.xml" Id="R76352e0a7e484781" /><Relationship Type="http://schemas.openxmlformats.org/officeDocument/2006/relationships/slide" Target="/ppt/slides/slide5.xml" Id="Rc2aeb54cbd8e4ee3" /><Relationship Type="http://schemas.openxmlformats.org/officeDocument/2006/relationships/slide" Target="/ppt/slides/slide6.xml" Id="Rb167e280b61d4f15" /><Relationship Type="http://schemas.openxmlformats.org/officeDocument/2006/relationships/slide" Target="/ppt/slides/slide7.xml" Id="R01ba4117d28a4ba7" /><Relationship Type="http://schemas.openxmlformats.org/officeDocument/2006/relationships/slide" Target="/ppt/slides/slide8.xml" Id="R50a5a83ef7914092" /><Relationship Type="http://schemas.openxmlformats.org/officeDocument/2006/relationships/slide" Target="/ppt/slides/slide9.xml" Id="R8d3f319dc8b94f7c" /><Relationship Type="http://schemas.openxmlformats.org/officeDocument/2006/relationships/slide" Target="/ppt/slides/slide10.xml" Id="R7cd5b070beee4c7d" /><Relationship Type="http://schemas.openxmlformats.org/officeDocument/2006/relationships/slide" Target="/ppt/slides/slide11.xml" Id="Re2776b0ef86f409e" /><Relationship Type="http://schemas.openxmlformats.org/officeDocument/2006/relationships/slide" Target="/ppt/slides/slide12.xml" Id="Ra5e0a6abc31044f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Townes Van Zandt: O Poeta do Fingerpicking que Fez o Silêncio Falar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cantor e compositor cujo trabalho esparso no violão e letras devastadoras lhe renderam reverência entre seus pares e status cult, não vendas.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Folk, country, cantor-compositor
Anos de atividade: 1968–1997
Origem: Estados Unidos
Fase chave: 1968–1972
Gravadora: Poppy, Tomato, Sugar Hill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Poeta Que Tocava Guitarra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Townes Van Zandt escrevia canções que parecem contos musicados. Sua voz carregava uma honestidade simples e gasta, e sua técnica de fingerpicking no violão era precisa sem exibicionismo. Ele nunca vendeu muitos discos, mas suas canções foram regravadas por Willie Nelson, Emmylou Harris e Bob Dylan. Se você quer entender a composição musical americana, precisa se sentar com seu trabalho.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Zandt nasceu em 1944 e começou a compor canções em meados dos anos 1960, após uma juventude conturbada. Lançou seu álbum de estreia, For the Sake of the Song, em 1968, seguido por uma sequência de discos que definiram seu som. No início dos anos 1970, ele já havia escrito a maioria das canções pelas quais é lembrado. Os anos seguintes foram marcados por gravações irregulares, problemas de saúde e uma lenda crescente que superava sua marca comercial. Morreu em 1997.
“Ele era um gênio. Conheci muito poucos gênios.” — Willie Nelson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produção de seus primeiros álbuns pode parecer irregular. Alguns discos enterram sua voz sob arranjos de cordas ou reverbs que brigam com a intimidade das canções. Seu catálogo posterior é irregular, com momentos em que a escrita perde o fio da navalha. Ele também era um performer notoriamente pouco confiável, o que o impediu de construir o público que seu trabalho merecia.
⚠️Van Zandt sofria de forte medo de palco e às vezes cancelava shows ou se apresentava de forma errática. Essa falta de confiabilidade, combinada com uma produção irregular, manteve seu sucesso comercial muito abaixo de seu impacto artístico.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Riqueza da Pobreza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contradição no coração de Van Zandt é esta: suas canções são precisas, trabalhadas e literárias, mas sua vida era caótica e frequentemente autodestrutiva. O mesmo homem que escreveu a narrativa densa de Pancho and Lefty não conseguia manter a própria carreira nos trilhos. Essa tensão entre o controle no papel e a desordem fora dele dá peso às canções. Você ouve um homem que enxergava com clareza, mas não conseguia seguir em linha reta.</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Base do Fingerpicking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forma de tocar violão de Van Zandt é o esqueleto de seu som. Ele usava um estilo de fingerpicking que mantinha uma nota grave constante enquanto a melodia flutuava acima. O resultado era um som completo e rítmico que não precisava de outros instrumentos. Em canções como Our Mother the Mountain, o padrão de dedilhado conduz a tensão e depois a libera quando o verso termina. Ele não tocava solos chamativos. Tocava padrões que serviam às palavras.
💡Ouça atentamente seu fingerpicking: a linha do baixo se move por baixo dos vocais, criando uma tensão que as letras nunca resolvem completamente. Essa técnica é o esqueleto de seu som.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Voz como Instrumento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Sua voz não era tecnicamente forte. Ela falhava, se arrastava e às vezes soava cansada. É exatamente por isso que funcionava. Quando ele cantava Waitin' Round to Die, o cansaço não era encenado. Era vivido. Ele não tentava suavizar as arestas. Deixava a voz ocupar o mesmo espaço que o violão, sem separação. O efeito era direto. Você não estava ouvindo uma apresentação. Você estava escutando alguém pensando em voz alta.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 Importa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influência de Van Zandt não é medida em vendas. É medida nos compositores que o citam como referência. Sua abordagem narrativa — deixar uma história se desenrolar sem pressa para chegar ao refrão — mudou a forma como compositores folk e country pensavam sobre estrutura. Ele provou que uma música podia ser calma, triste e ainda assim parecer completa. Seu melhor trabalho continua sendo um padrão de economia lírica. Cada palavra conquista seu lugar.
Curiosidades
Willie Nelson disse certa vez sobre ele: "Ele era um gênio. Conheci muito poucos gênios."
Van Zandt sofria de medo de palco severo e às vezes cancelava shows ou se apresentava de forma errática.
Sua música Pancho and Lefty foi rejeitada por várias gravadoras antes de se tornar sua obra mais regravada.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Último Verso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Suas melhores canções não se explicam. Elas ficam em um tom menor, deixam o violão fazer o trabalho e confiam que o ouvinte vai alcançá-las. Essa confiança é rara. É também por isso que, décadas depois, as pessoas ainda encontram seu caminho para seus discos. Ele deixou a porta aberta. Você só precisa atravessar.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Pancho and Lefty (1972 — The Late Great Townes Van Zandt)
O exemplo definitivo de sua economia narrativa. Quatro minutos que contam uma história completa sem palavras desperdiçadas, conduzidos por um padrão de dedilhado que nunca tem pressa.
Ouça: Spotify · Apple Music · YouTube
If I Needed You (1972 — The Late Great Townes Van Zandt)
Uma rara canção de amor dele, construída sobre uma progressão de acordes abertos e simples. A melodia é suave, mas a entrega vocal impede que se torne sentimental.
Ouça: Spotify · Apple Music · YouTube
Waitin' Round to Die (1968 — For the Sake of the Song)
Mal dura dois minutos, com apenas voz e violão. O arranjo não deixa espaço para se esconder, e a letra golpeia mais forte por causa do vazio ao redor.
Ouça: Spotify · Apple Music · YouTube
To Live's to F…</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 e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Fontes
Townes Van Zandt Wikipedia
Discografia MusicBrainz
Artigos Relacionados
Big Star: A Banda Cult que Mudou Tudo Vendendo Quase Nada — Como Van Zandt, Big Star vendeu quase nada, mas moldou gerações de músicos.
The Blue Nile: O Som do Silêncio Deliberado — Outro artista que fez do espaço e da contenção elementos centrais de seu som, com um catálogo pequeno e perfeito.
Scott Walker: O Barítono que Deixou o Pop para Trás — Um cantor que também começou no pop com influências folk e evoluiu para algo muito mais estranho e literário.</a:t>
            </a:r>
          </a:p>
        </p:txBody>
      </p:sp>
    </p:spTree>
  </p:cSld>
  <p:clrMapOvr>
    <a:masterClrMapping xmlns:a="http://schemas.openxmlformats.org/drawingml/2006/main"/>
  </p:clrMapOvr>
</p:sld>
</file>