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9a0871a98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c7658d933d9a4d52"/>
    <p:sldId xmlns:r="http://schemas.openxmlformats.org/officeDocument/2006/relationships" id="257" r:id="Rd120457c92e24668"/>
    <p:sldId xmlns:r="http://schemas.openxmlformats.org/officeDocument/2006/relationships" id="258" r:id="R4a19f406976c4244"/>
    <p:sldId xmlns:r="http://schemas.openxmlformats.org/officeDocument/2006/relationships" id="259" r:id="R7d69a13542ff4c1f"/>
    <p:sldId xmlns:r="http://schemas.openxmlformats.org/officeDocument/2006/relationships" id="260" r:id="Rc5bba7ef2b3f4728"/>
    <p:sldId xmlns:r="http://schemas.openxmlformats.org/officeDocument/2006/relationships" id="261" r:id="Red121ea6f73e4e3a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c7658d933d9a4d52" /><Relationship Type="http://schemas.openxmlformats.org/officeDocument/2006/relationships/slide" Target="/ppt/slides/slide2.xml" Id="Rd120457c92e24668" /><Relationship Type="http://schemas.openxmlformats.org/officeDocument/2006/relationships/slide" Target="/ppt/slides/slide3.xml" Id="R4a19f406976c4244" /><Relationship Type="http://schemas.openxmlformats.org/officeDocument/2006/relationships/slide" Target="/ppt/slides/slide4.xml" Id="R7d69a13542ff4c1f" /><Relationship Type="http://schemas.openxmlformats.org/officeDocument/2006/relationships/slide" Target="/ppt/slides/slide5.xml" Id="Rc5bba7ef2b3f4728" /><Relationship Type="http://schemas.openxmlformats.org/officeDocument/2006/relationships/slide" Target="/ppt/slides/slide6.xml" Id="Red121ea6f73e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Um Padrão Ouro para Torque: Separando Revestimentos de Embreagem pelo Comportamento de Judder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Estatísticas multivariadas aplicadas a sinais reais de torque de testes de bancada separam revestimentos de embreagem pelo desempenho de judder e características de fabricação, e estabelecem um comportamento de torque de referência para o desenvolvimento de materiais.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🔍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Se vários revestimentos forem submetidos ao mesmo ensaio em bancada, um engenheiro consegue ver que se comportam de forma diferente. O que é muito mais difícil é dizer como diferem de uma forma que se relacione com o modo como o material foi produzido, e fazê-lo sem recorrer a um juízo subjetivo da curva de binário.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🧪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estudo aplica análise estatística multivariada diretamente ao sinal de binário de um ensaio em bancada real. Em vez de reduzir o sinal a um único número derivado, todo o sinal é tratado como a observação, e a estrutura estatística entre revestimentos é deixada emergir dos dados.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resultou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análise separa os revestimentos ao longo de dois eixos ao mesmo tempo: o seu desempenho em relação ao judder e as suas características de fabrico. É essa dupla separação que torna o resultado acionável — uma diferença no comportamento de judder pode ser rastreada até algo que foi feito de forma diferente na linha de produção.
Mais importante ainda, a análise estabelece um comportamento de referência para o binário: uma assinatura de referência que um revestimento bem comportado produz. Ter uma assinatura alvo em vez de uma pontuação alvo muda a forma como um programa de desenvolvimento é conduzido.
Ter uma assinatura alvo em vez de uma pontuação alvo muda a forma como um programa de desenvolvimento é conduzido.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Porque é importante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Um comportamento de binário de referência dá ao desenvolvimento de materiais de fricção uma referência consistente para visar, e uma forma consistente de compreender o judder em vez de simplesmente o medir. Novas formulações podem ser comparadas com a referência em vez de umas com as outras, o que torna os resultados comparáveis entre programas e ao longo do tempo.
💡Compare novas formulações com a assinatura de referência, não umas com as outras — isso mantém os resultados comparáveis entre programas e ao longo do tempo.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Thomaz, C. E.; Martins, C. G. — Multivariate Judder Behavior Analysis of Dry Clutches Based on Torque Signal and Friction Material, janeiro de 2015.
Ler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