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9a2aa8206bb460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e608b2a441b42c8"/>
    <p:sldId xmlns:r="http://schemas.openxmlformats.org/officeDocument/2006/relationships" id="257" r:id="R2119d4ad86494aba"/>
    <p:sldId xmlns:r="http://schemas.openxmlformats.org/officeDocument/2006/relationships" id="258" r:id="R2ef2f07888f0448f"/>
    <p:sldId xmlns:r="http://schemas.openxmlformats.org/officeDocument/2006/relationships" id="259" r:id="R418a857683254821"/>
    <p:sldId xmlns:r="http://schemas.openxmlformats.org/officeDocument/2006/relationships" id="260" r:id="Rf188c22edf334f61"/>
    <p:sldId xmlns:r="http://schemas.openxmlformats.org/officeDocument/2006/relationships" id="261" r:id="R946b29be603b479f"/>
    <p:sldId xmlns:r="http://schemas.openxmlformats.org/officeDocument/2006/relationships" id="262" r:id="R123f8b455bfd4519"/>
    <p:sldId xmlns:r="http://schemas.openxmlformats.org/officeDocument/2006/relationships" id="263" r:id="Rba09d6451aef4e88"/>
    <p:sldId xmlns:r="http://schemas.openxmlformats.org/officeDocument/2006/relationships" id="264" r:id="R0476083b9ed94068"/>
    <p:sldId xmlns:r="http://schemas.openxmlformats.org/officeDocument/2006/relationships" id="265" r:id="R83229dc4a5444cae"/>
    <p:sldId xmlns:r="http://schemas.openxmlformats.org/officeDocument/2006/relationships" id="266" r:id="R88902c4c9fa24481"/>
    <p:sldId xmlns:r="http://schemas.openxmlformats.org/officeDocument/2006/relationships" id="267" r:id="Rc2a815d2f4df47b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e608b2a441b42c8" /><Relationship Type="http://schemas.openxmlformats.org/officeDocument/2006/relationships/slide" Target="/ppt/slides/slide2.xml" Id="R2119d4ad86494aba" /><Relationship Type="http://schemas.openxmlformats.org/officeDocument/2006/relationships/slide" Target="/ppt/slides/slide3.xml" Id="R2ef2f07888f0448f" /><Relationship Type="http://schemas.openxmlformats.org/officeDocument/2006/relationships/slide" Target="/ppt/slides/slide4.xml" Id="R418a857683254821" /><Relationship Type="http://schemas.openxmlformats.org/officeDocument/2006/relationships/slide" Target="/ppt/slides/slide5.xml" Id="Rf188c22edf334f61" /><Relationship Type="http://schemas.openxmlformats.org/officeDocument/2006/relationships/slide" Target="/ppt/slides/slide6.xml" Id="R946b29be603b479f" /><Relationship Type="http://schemas.openxmlformats.org/officeDocument/2006/relationships/slide" Target="/ppt/slides/slide7.xml" Id="R123f8b455bfd4519" /><Relationship Type="http://schemas.openxmlformats.org/officeDocument/2006/relationships/slide" Target="/ppt/slides/slide8.xml" Id="Rba09d6451aef4e88" /><Relationship Type="http://schemas.openxmlformats.org/officeDocument/2006/relationships/slide" Target="/ppt/slides/slide9.xml" Id="R0476083b9ed94068" /><Relationship Type="http://schemas.openxmlformats.org/officeDocument/2006/relationships/slide" Target="/ppt/slides/slide10.xml" Id="R83229dc4a5444cae" /><Relationship Type="http://schemas.openxmlformats.org/officeDocument/2006/relationships/slide" Target="/ppt/slides/slide11.xml" Id="R88902c4c9fa24481" /><Relationship Type="http://schemas.openxmlformats.org/officeDocument/2006/relationships/slide" Target="/ppt/slides/slide12.xml" Id="Rc2a815d2f4df47b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Unten: Wenn die Tiefe noch tiefer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U-Boot-Horror, der seine Besatzung zwischen Krieg, Geistern und ihrer eigenen Paranoia gefangen hält.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Falle wird aufgestellt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1943. Ein U-Boot der US Navy auf Patrouille im Atlantik nimmt Überlebende eines versenkten britischen Hospitalschiffs an Bord. Darunter ist eine Krankenschwester, was sofort Spannungen unter der rein männlichen Besatzung erzeugt.
Bald darauf beginnen seltsame Ereignisse. Geräte funktionieren nicht richtig. Geräusche hallen aus leeren Abteilen. Die Besatzung beginnt zu vermuten, dass sie mit den Überlebenden etwas an Bord gebracht haben.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U-Boot als Druckkochtopf</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muss kein Monster erfinden, wenn es bereits das U-Boot hat. Jeder Gang ist schmal. Jede Luke kann versiegelt werden. Die Kamera bleibt nah, oft auf Augenhöhe, und lässt den Raum kleiner wirken, als er ist. Die Besatzung kann nicht gehen. Sie kann nicht um Hilfe rufen. Der Ozean draußen ist eine stille, ständige Bedrohung.
Der Film nutzt diese Klaustrophobie, um jedes kleine Ereignis in eine Krise zu verwandeln. Ein fallengelassenes Werkzeug wird zum Rätsel. Ein flackerndes Licht wird zur Warnung.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Ton als zweiter Feind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U-Boot ist laut. Motoren summen. Rohre knarren. Wasser tropft. Aber Below weiß, wann es still sein muss. In den angespannten Momenten verschwindet die Umgebungsgeräusche und nur das Atmen oder ein entferntes, unerklärliches Klopfen bleibt.
Das Publikum beginnt genauso aufmerksam zu lauschen wie die Besatzung. Der Film lässt Stille gefährlich wirken. Wenn der Ton zurückkehrt, trifft er wie ein Schock.</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Besatzungsdynamik und Paranoia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Besetzung ist voller bekannter Gesichter: Bruce Greenwood als besonnener Kapitän, Matthew Davis als junger Offizier, Holt McCallany als mürrischer Chef und Olivia Williams als Außenseiterin Krankenschwester. Die Darstellungen sind zurückhaltend. Niemand überspielt.
Diese Zurückhaltung ist wichtig, denn der Horror entsteht aus dem Zusammenbruch des Vertrauens. Die Besatzung fürchtet nicht nur Geister. Sie fürchtet einander. Der Film lässt Misstrauen sich ausbreiten wie ein Leck. Einmal begonnen, ist es schwer, es zu schließen.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Praktische Effekte und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setzt auf praktische Effekte und echte Sets. Das Innere des U-Boots wirkt authentisch: fettig, abgenutzt und bewohnt. Wenn etwas schiefgeht, sind die Effekte physisch. Lichter zersplittern. Wasser flutet. Metall ächzt.
Dieser bodenständige Ansatz verhindert, dass die übernatürlichen Elemente cartoonhaft wirken. Die geisterhaften Momente sind einfach: ein Gesicht in einer Spiegelung, eine Tür, die sich nicht öffnen sollte. Der Film vertraut darauf, dass die Umgebung den Großteil der Arbeit erledigt.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er Schwierigkeiten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Mittelteil wiederholt sich. Die Figuren untersuchen seltsame Geräusche, finden nichts und machen es dann wieder. Das Tempo zieht sich. Einige Dialoge wirken, als wären sie geschrieben, um die Handlung zu erklären, anstatt wie echte Gespräche zu klingen.
Die Auflösung mag für Zuschauer, die langsamen Horror bevorzugen, gehetzt wirken. Der Film leiht sich auch stark von anderen U-Boot- und Geistergeschichten, was ihn vertraut wirken lassen kann, selbst wenn er gut funktioniert.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Das U-Boot-Set: Es fühlt sich real und erdrückend an.
✅ Das Sounddesign: Es setzt Stille und plötzliche Geräusche präzise ein.
✅ Die Besetzung: Sie spielt die Anspannung ohne Melodramatik.
✅ Die praktischen Effekte: Sie verankern das Übernatürliche in der physischen Realität.
✅ Die zentrale Idee: Ein U-Boot ist bereits eine Falle; Geister hinzuzufügen macht es nur noch schlimmer.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fürchtest du mehr: das Unbekannte da draußen oder die Person neben dir? Below fragt, ob eine Crew überleben kann, wenn sie ihren eigenen Sinnen nicht trauen kann. Das U-Boot wird zu einem Test des Vertrauens ineinander.
Der Film legt nahe, dass die wahre Gefahr nicht der Geist ist. Es ist der Moment, in dem ein Matrose seinen Kameraden ansieht und einen Fremden erkennt.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Immer noch gefangen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ist kein perfekter Film. Aber er weiß genau, welche Art von Horror er erzeugen will. Er nutzt sein Setting, seinen Sound und seine Besetzung, um eine langsame, schleichende Beklemmung aufzubauen. Das U-Boot bleibt bei einem. Nicht wegen dem, was es heimsucht, sondern weil es keinen Ausweg gibt.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(Film)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Sphere: Der Meeresboden ist nichts gegen den menschlichen Geist - Ein weiterer Tiefsee-Horror, in dem die eigenen Gedanken der Crew zum Feind werden.
Event Horizon: Das Schiff, das falsch zurückkam - Eine Rettungscrew steht einem Schiff gegenüber, das aus der Hölle zurückkehrte – ähnlicher Terror der Eingeschlossenheit im All.</a:t>
            </a:r>
          </a:p>
        </p:txBody>
      </p:sp>
    </p:spTree>
  </p:cSld>
  <p:clrMapOvr>
    <a:masterClrMapping xmlns:a="http://schemas.openxmlformats.org/drawingml/2006/main"/>
  </p:clrMapOvr>
</p:sld>
</file>