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f5bbaa42205450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63ad21286b94639"/>
    <p:sldId xmlns:r="http://schemas.openxmlformats.org/officeDocument/2006/relationships" id="257" r:id="R5f31895f7c2f4107"/>
    <p:sldId xmlns:r="http://schemas.openxmlformats.org/officeDocument/2006/relationships" id="258" r:id="Rc7028b1e62664a4a"/>
    <p:sldId xmlns:r="http://schemas.openxmlformats.org/officeDocument/2006/relationships" id="259" r:id="R52ced89e525e4d5a"/>
    <p:sldId xmlns:r="http://schemas.openxmlformats.org/officeDocument/2006/relationships" id="260" r:id="Re280ab8fa5f3433f"/>
    <p:sldId xmlns:r="http://schemas.openxmlformats.org/officeDocument/2006/relationships" id="261" r:id="Rcdfd33e06e874437"/>
    <p:sldId xmlns:r="http://schemas.openxmlformats.org/officeDocument/2006/relationships" id="262" r:id="Rbce98d25a8b74d8c"/>
    <p:sldId xmlns:r="http://schemas.openxmlformats.org/officeDocument/2006/relationships" id="263" r:id="R9f1c32a00eae416b"/>
    <p:sldId xmlns:r="http://schemas.openxmlformats.org/officeDocument/2006/relationships" id="264" r:id="R82cc84809dfb44d2"/>
    <p:sldId xmlns:r="http://schemas.openxmlformats.org/officeDocument/2006/relationships" id="265" r:id="Rf8fbfa7bb50d401f"/>
    <p:sldId xmlns:r="http://schemas.openxmlformats.org/officeDocument/2006/relationships" id="266" r:id="Rbf265f90a1264e0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63ad21286b94639" /><Relationship Type="http://schemas.openxmlformats.org/officeDocument/2006/relationships/slide" Target="/ppt/slides/slide2.xml" Id="R5f31895f7c2f4107" /><Relationship Type="http://schemas.openxmlformats.org/officeDocument/2006/relationships/slide" Target="/ppt/slides/slide3.xml" Id="Rc7028b1e62664a4a" /><Relationship Type="http://schemas.openxmlformats.org/officeDocument/2006/relationships/slide" Target="/ppt/slides/slide4.xml" Id="R52ced89e525e4d5a" /><Relationship Type="http://schemas.openxmlformats.org/officeDocument/2006/relationships/slide" Target="/ppt/slides/slide5.xml" Id="Re280ab8fa5f3433f" /><Relationship Type="http://schemas.openxmlformats.org/officeDocument/2006/relationships/slide" Target="/ppt/slides/slide6.xml" Id="Rcdfd33e06e874437" /><Relationship Type="http://schemas.openxmlformats.org/officeDocument/2006/relationships/slide" Target="/ppt/slides/slide7.xml" Id="Rbce98d25a8b74d8c" /><Relationship Type="http://schemas.openxmlformats.org/officeDocument/2006/relationships/slide" Target="/ppt/slides/slide8.xml" Id="R9f1c32a00eae416b" /><Relationship Type="http://schemas.openxmlformats.org/officeDocument/2006/relationships/slide" Target="/ppt/slides/slide9.xml" Id="R82cc84809dfb44d2" /><Relationship Type="http://schemas.openxmlformats.org/officeDocument/2006/relationships/slide" Target="/ppt/slides/slide10.xml" Id="Rf8fbfa7bb50d401f" /><Relationship Type="http://schemas.openxmlformats.org/officeDocument/2006/relationships/slide" Target="/ppt/slides/slide11.xml" Id="Rbf265f90a1264e0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Van der Graaf Generator: Die Orgel, die die Band auffraß</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Keine Gitarre, keine Kompromisse: Wie Van der Graaf Generator ein progressives Rock-Meisterwerk aus Orgel, Schlagzeug und einer Stimme, die Farbe abziehen konnte, erschuf.</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Progressive Rock, Art Rock
Aktive Jahre: 1967–1978, 2005–heute
Herkunft: Manchester, England
Kernbesetzung: Peter Hammill, Hugh Banton, Guy Evans
Schlüsselära: 1970–1977
Label: Charisma Records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Keine Band, ein Widerspruch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ist eine Progressive-Rock-Band, die nie so recht in die höflichen Ambitionen des Genres passte. Ihre Musik ist dicht, oft dissonant und aufgebaut um Hammills Texte – persönlich, literarisch und oft unbehaglich.
Die Orgel leistet die Arbeit von hundert Gitarristen. Das Schlagzeug klingt, als wolle es dem Song entkommen. Es ist kein leichter Hörgenuss. Es soll keiner sein.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1967 in Manchester von Peter Hammill und Chris Judge Smith gegründet, wurde die Band der erste Vertragskünstler von Charisma Records. Sie kamen nie in die britischen Charts, fanden aber eine unerwartete Heimat in Italien, wo sie zu einem Kultphänomen wurden.
Nach einer Trennung 1978 verfolgte Hammill eine produktive Solokarriere. Die Band reformierte sich 2005 im Kern-Trio Hammill, Banton und Evans und hat seither mehrere Alben veröffentlicht, obwohl die späteren Werke merklich zurückhaltender sind.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kann sich undurchdringlich anfühlen. Hammills Gesang ist ein erworbener Geschmack – theatralisch, angestrengt und oft melodramatisch. Die orgellastigen Arrangements, besonders auf den frühen Platten, können erschöpfend wirken. Die späteren Reunionalben, obwohl kompetent, entbehren der hektischen Energie der 1970er Jahre.
Es gibt keinen Einstiegspunkt für gelegentliches Hören. Entweder man erklimmt die Wand oder nicht.
ℹ️Hammills Solokarriere, die über 40 Alben umfasst, überschattet oft das Band-Output, aber die beiden sind tief miteinander verbunden.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Kontrolliertes Chaos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zentrale Spannung bei Van der Graaf Generator liegt zwischen Struktur und Zusammenbruch. Die Songs sind sorgfältig komponiert – ungerade Taktarten, wechselnde Abschnitte, literarische Texte – aber sie klingen, als könnten sie jeden Moment auseinanderfallen.
Evans' Schlagzeugspiel ist der Schlüssel: Er spielt um den Takt herum, nicht darauf. Bantons Orgel kann sowohl ein Bordun als auch eine Leadlinie sein. Hammills Stimme balanciert zwischen Kontrolle und Zusammenbruch. Das Ergebnis ist Musik, die sich lebendig, unvorhersehbar und gefährlich anfühlt.
Die Orgel als Waffe
Ohne Gitarristen wird die Hammond-Orgel alles. Banton verwendet sie für Basslinien, Akkorde und Soli, oft gleichzeitig. Der Klang ist dick, dunkel und leicht verzerrt.
In Stücken wie "Killer" von H to He, Who Am the On…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immer noch relevant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bewiesen, dass Progressive Rock keine virtuosen Gitarrensoli oder pastoralen Themen braucht. Ihre Musik ist urban, unruhig und intellektuell ernst, ohne prätentiös zu sein. Das Zusammenspiel zwischen Hammills Stimme und Bantons Orgel bleibt einzigartig.
Spätere Progressive-Acts – von den dunkleren Rändern des Genres bis zum modernen Experimentalrock – verdanken etwas dem Weg, den sie geebnet haben. Ihre besten Werke klingen immer noch wie nichts anderes.
💡Der Name der Band stammt von einem Van-de-Graaff-Generator, einem Gerät, das statische Elektrizität erzeugt – eine Anspielung auf die Hochspannungsnatur ihres Sounds. Sie waren die erste Band, die bei Charisma Records unter Vertrag stand, einem Label, das später Genesis und Peter Gabriel beherbergte.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Darkness (11/11) 1975 – Godbluff
Der Eröffnungstrack von Godbluff gibt den Ton für den Sound der Band Mitte der 1970er Jahre an: straffer, dunkler und aggressiver. Das Orgel-Riff ist unerbittlich, und Hammills Gesangsleistung ist eine seiner kontrolliertesten und dennoch verzweifeltsten.
Hören: Spotify · Apple Music · YouTube
Killer 1970 – H to He, Who Am the Only One
Ein perfektes Beispiel für die orgelgetriebene Spannung. Bantons Basspedale und Akkorde erzeugen ein Gefühl bevorstehender Gewalt, während Evans' Schlagzeugspiel locker und unberechenbar ist. Der Song baut auf und entlädt sich, ohne sich je zu beruhigen.
Hören: Spotify · Apple Music · YouTube
Lemmings 1971 – Pawn Hearts
Das Herzstück von Pawn Hearts, dieser Track zeigt die Fähigkeit der Band, komplexe Komposition mit roher…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Bandname stammt von einem Van-de-Graaff-Generator, einem Gerät, das statische Elektrizität erzeugt – eine Anspielung auf die Hochspannungsnatur ihres Sounds.
✅ Sie waren die erste Band, die bei Charisma Records unter Vertrag genommen wurde, einem Label, das später Genesis und Peter Gabriel beheimatete.
✅ Peter Hammills Solokarriere, die über 40 Alben umfasst, überschattet oft die Veröffentlichungen der Band, aber die beiden sind eng miteinander verbunden.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Fall: Where the Voice Is the Instrument - Eine weitere Band, bei der die Stimme des Frontmanns das bestimmende Instrument ist, basierend auf Wiederholung und Boshaftigkeit.
Sonic Youth: Guitars That Refused to Behave - Wie die Orgel von VdGG verweigern sich die Gitarren von Sonic Youth den Standardrollen und machen Lärm zum Punkt.
Swans: The Band That Made Volume a Weapon - Eine Band, die Klang und Intensität als Waffe einsetzt, ähnlich wie der dichte, konfrontative Ansatz von VdGG.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Van der Graaf Generator Wikipedia
Diskografie MusicBrainz</a:t>
            </a:r>
          </a:p>
        </p:txBody>
      </p:sp>
    </p:spTree>
  </p:cSld>
  <p:clrMapOvr>
    <a:masterClrMapping xmlns:a="http://schemas.openxmlformats.org/drawingml/2006/main"/>
  </p:clrMapOvr>
</p:sld>
</file>