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06c36b9e8e0487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ad6fb8ea69a4c61"/>
    <p:sldId xmlns:r="http://schemas.openxmlformats.org/officeDocument/2006/relationships" id="257" r:id="R793b5512edc149ef"/>
    <p:sldId xmlns:r="http://schemas.openxmlformats.org/officeDocument/2006/relationships" id="258" r:id="R55653a25032547ca"/>
    <p:sldId xmlns:r="http://schemas.openxmlformats.org/officeDocument/2006/relationships" id="259" r:id="R65d12c60a8384919"/>
    <p:sldId xmlns:r="http://schemas.openxmlformats.org/officeDocument/2006/relationships" id="260" r:id="Rd007593b3b204c71"/>
    <p:sldId xmlns:r="http://schemas.openxmlformats.org/officeDocument/2006/relationships" id="261" r:id="R5ee706984ffa4a6f"/>
    <p:sldId xmlns:r="http://schemas.openxmlformats.org/officeDocument/2006/relationships" id="262" r:id="R5923b57e7170445d"/>
    <p:sldId xmlns:r="http://schemas.openxmlformats.org/officeDocument/2006/relationships" id="263" r:id="R821483128b7649e4"/>
    <p:sldId xmlns:r="http://schemas.openxmlformats.org/officeDocument/2006/relationships" id="264" r:id="Re43ac39602154a82"/>
    <p:sldId xmlns:r="http://schemas.openxmlformats.org/officeDocument/2006/relationships" id="265" r:id="R1c3273a4743843f1"/>
    <p:sldId xmlns:r="http://schemas.openxmlformats.org/officeDocument/2006/relationships" id="266" r:id="R3f91f5bdae7a4e7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ad6fb8ea69a4c61" /><Relationship Type="http://schemas.openxmlformats.org/officeDocument/2006/relationships/slide" Target="/ppt/slides/slide2.xml" Id="R793b5512edc149ef" /><Relationship Type="http://schemas.openxmlformats.org/officeDocument/2006/relationships/slide" Target="/ppt/slides/slide3.xml" Id="R55653a25032547ca" /><Relationship Type="http://schemas.openxmlformats.org/officeDocument/2006/relationships/slide" Target="/ppt/slides/slide4.xml" Id="R65d12c60a8384919" /><Relationship Type="http://schemas.openxmlformats.org/officeDocument/2006/relationships/slide" Target="/ppt/slides/slide5.xml" Id="Rd007593b3b204c71" /><Relationship Type="http://schemas.openxmlformats.org/officeDocument/2006/relationships/slide" Target="/ppt/slides/slide6.xml" Id="R5ee706984ffa4a6f" /><Relationship Type="http://schemas.openxmlformats.org/officeDocument/2006/relationships/slide" Target="/ppt/slides/slide7.xml" Id="R5923b57e7170445d" /><Relationship Type="http://schemas.openxmlformats.org/officeDocument/2006/relationships/slide" Target="/ppt/slides/slide8.xml" Id="R821483128b7649e4" /><Relationship Type="http://schemas.openxmlformats.org/officeDocument/2006/relationships/slide" Target="/ppt/slides/slide9.xml" Id="Re43ac39602154a82" /><Relationship Type="http://schemas.openxmlformats.org/officeDocument/2006/relationships/slide" Target="/ppt/slides/slide10.xml" Id="R1c3273a4743843f1" /><Relationship Type="http://schemas.openxmlformats.org/officeDocument/2006/relationships/slide" Target="/ppt/slides/slide11.xml" Id="R3f91f5bdae7a4e7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Van der Graaf Generator: O Órgão que Devorou a Banda</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Sem guitarra, sem concessões: como o Van der Graaf Generator criou uma obra-prima do rock progressivo com órgão, bateria e uma voz que arrancava tinta.</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Estilo: Rock progressivo, art rock
Anos de atividade: 1967–1978, 2005–presente
Origem: Manchester, Inglaterra
Formação principal: Peter Hammill, Hugh Banton, Guy Evans
Era chave: 1970–1977
Gravadora: Charisma Records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Não uma Banda, uma Contradição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 der Graaf Generator é uma banda de rock progressivo que nunca se encaixou totalmente nas ambições polidas do gênero. Sua música é densa, frequentemente dissonante e construída em torno das letras de Hammill — pessoais, literárias e, muitas vezes, desconfortáveis.
O órgão faz o trabalho de cem guitarristas. A bateria soa como se estivesse tentando escapar da música. Não é uma audição fácil. Não foi feita para ser.</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História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Formada em Manchester em 1967 por Peter Hammill e Chris Judge Smith, a banda se tornou a primeira contratada da Charisma Records. Nunca alcançaram as paradas do Reino Unido, mas encontraram um lar improvável na Itália, onde se tornaram um fenômeno cult.
Após um hiato em 1978, Hammill seguiu uma carreira solo prolífica. A banda se reformou em 2005 com o trio principal de Hammill, Banton e Evans, e lançou vários álbuns desde então, embora o trabalho mais recente seja visivelmente mais contido.</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Caso Contra Eles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música pode parecer impenetrável. Os vocais de Hammill são um gosto adquirido — teatrais, tensos e frequentemente melodramáticos. Os arranjos focados no órgão, especialmente nos discos iniciais, podem se tornar exaustivos. Os álbuns da reunião posteriores, embora competentes, carecem da energia maníaca do trabalho dos anos 1970.
Não há ponto de entrada para a audição casual. Ou você escala o muro ou não escala.
ℹ️A carreira solo de Hammill, que abrange mais de 40 álbuns, muitas vezes ofusca a produção da banda, mas os dois estão profundamente conectados.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Caos Controlado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tensão central no Van der Graaf Generator está entre estrutura e colapso. As músicas são cuidadosamente compostas — assinaturas de tempo incomuns, seções cambiantes, letras literárias — mas soam como se pudessem desmoronar a qualquer momento.
A bateria de Evans é a chave: ele toca ao redor da batida, não na batida. O órgão de Banton pode ser tanto um drone quanto uma linha principal. A voz de Hammill oscila entre controle e colapso. O resultado é uma música que parece viva, imprevisível e perigosa.
O Órgão como uma Arma
Sem um guitarrista, o órgão Hammond se torna tudo. Banton o utiliza para linhas de baixo, acordes e solos, frequentemente simultaneamente. O som é denso, escuro e ligeiramente distorcido.
Em faixas como "Killer" do álbum H to He, Who Am the Only One, o órgão impulsiona a…</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eles ainda importam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 der Graaf Generator provou que o rock progressivo não precisava de solos virtuosos de guitarra ou temas pastorais. Sua música é urbana, ansiosa e intelectualmente séria sem ser pretensiosa. A interação entre a voz de Hammill e o órgão de Banton continua única.
Bandas progressivas posteriores — das bordas mais escuras do gênero ao rock experimental moderno — devem algo ao caminho que eles abriram. O melhor trabalho deles ainda soa como nada mais.
💡O nome da banda vem de um gerador Van de Graaff, um dispositivo que produz eletricidade estática — uma referência à natureza de alta voltagem do som deles. Foram a primeira banda contratada pela Charisma Records, uma gravadora que mais tarde se tornou lar do Genesis e do Peter Gabriel.</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Faixas essenciais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Darkness (11/11) 1975 - Godbluff
A faixa de abertura de Godbluff define o tom do som da banda em meados dos anos 1970: mais enxuto, mais escuro e mais agressivo. O riff de órgão é implacável, e a performance vocal de Hammill é uma das mais controladas e, ao mesmo tempo, desesperadas.
Ouça: Spotify · Apple Music · YouTube
Killer 1970 - H to He, Who Am the Only One
Um exemplo perfeito da tensão conduzida pelo órgão. Os pedais de baixo e acordes de Banton criam uma sensação de violência iminente, enquanto a bateria de Evans é solta e imprevisível. A música constrói e libera sem nunca se estabelecer.
Ouça: Spotify · Apple Music · YouTube
Lemmings 1971 - Pawn Hearts
A peça central de Pawn Hearts, esta faixa mostra a habilidade da banda de combinar composição complexa com emoção crua. O órgão…</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Curiosidades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O nome da banda vem de um gerador de Van de Graaff, um dispositivo que produz eletricidade estática — uma referência à natureza de alta voltagem do seu som.
✅ Eles foram a primeira banda contratada pela Charisma Records, uma gravadora que mais tarde se tornou lar do Genesis e de Peter Gabriel.
✅ A carreira solo de Peter Hammill, que abrange mais de 40 álbuns, muitas vezes ofusca a produção da banda, mas os dois estão profundamente conectados.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Fall: Where the Voice Is the Instrument - Outra banda onde a voz do vocalista é o instrumento definidor, construída sobre repetição e rancor.
Sonic Youth: Guitars That Refused to Behave - Assim como o órgão do VdGG, as guitarras do Sonic Youth recusam papéis padrão, fazendo do ruído o ponto central.
Swans: The Band That Made Volume a Weapon - Uma banda que transforma som e intensidade em armas, semelhante à abordagem densa e confrontacional do VdGG.</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 der Graaf Generator Wikipedia
Discografia MusicBrainz</a:t>
            </a:r>
          </a:p>
        </p:txBody>
      </p:sp>
    </p:spTree>
  </p:cSld>
  <p:clrMapOvr>
    <a:masterClrMapping xmlns:a="http://schemas.openxmlformats.org/drawingml/2006/main"/>
  </p:clrMapOvr>
</p:sld>
</file>