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9ec1dce63a54251"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c56cea7287a048e9"/>
    <p:sldId xmlns:r="http://schemas.openxmlformats.org/officeDocument/2006/relationships" id="257" r:id="R0f938bccf1a541b2"/>
    <p:sldId xmlns:r="http://schemas.openxmlformats.org/officeDocument/2006/relationships" id="258" r:id="Rc468d771ebcf4426"/>
    <p:sldId xmlns:r="http://schemas.openxmlformats.org/officeDocument/2006/relationships" id="259" r:id="R59206c9dede941a3"/>
    <p:sldId xmlns:r="http://schemas.openxmlformats.org/officeDocument/2006/relationships" id="260" r:id="Ra798add8f110491d"/>
    <p:sldId xmlns:r="http://schemas.openxmlformats.org/officeDocument/2006/relationships" id="261" r:id="R22405b1f08d54cc5"/>
    <p:sldId xmlns:r="http://schemas.openxmlformats.org/officeDocument/2006/relationships" id="262" r:id="R5e60413cf8f846fd"/>
    <p:sldId xmlns:r="http://schemas.openxmlformats.org/officeDocument/2006/relationships" id="263" r:id="R3945b81eaffa4d41"/>
    <p:sldId xmlns:r="http://schemas.openxmlformats.org/officeDocument/2006/relationships" id="264" r:id="R10c0d57df72c469c"/>
    <p:sldId xmlns:r="http://schemas.openxmlformats.org/officeDocument/2006/relationships" id="265" r:id="R10735155a90045b4"/>
    <p:sldId xmlns:r="http://schemas.openxmlformats.org/officeDocument/2006/relationships" id="266" r:id="Rcece607521ce422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c56cea7287a048e9" /><Relationship Type="http://schemas.openxmlformats.org/officeDocument/2006/relationships/slide" Target="/ppt/slides/slide2.xml" Id="R0f938bccf1a541b2" /><Relationship Type="http://schemas.openxmlformats.org/officeDocument/2006/relationships/slide" Target="/ppt/slides/slide3.xml" Id="Rc468d771ebcf4426" /><Relationship Type="http://schemas.openxmlformats.org/officeDocument/2006/relationships/slide" Target="/ppt/slides/slide4.xml" Id="R59206c9dede941a3" /><Relationship Type="http://schemas.openxmlformats.org/officeDocument/2006/relationships/slide" Target="/ppt/slides/slide5.xml" Id="Ra798add8f110491d" /><Relationship Type="http://schemas.openxmlformats.org/officeDocument/2006/relationships/slide" Target="/ppt/slides/slide6.xml" Id="R22405b1f08d54cc5" /><Relationship Type="http://schemas.openxmlformats.org/officeDocument/2006/relationships/slide" Target="/ppt/slides/slide7.xml" Id="R5e60413cf8f846fd" /><Relationship Type="http://schemas.openxmlformats.org/officeDocument/2006/relationships/slide" Target="/ppt/slides/slide8.xml" Id="R3945b81eaffa4d41" /><Relationship Type="http://schemas.openxmlformats.org/officeDocument/2006/relationships/slide" Target="/ppt/slides/slide9.xml" Id="R10c0d57df72c469c" /><Relationship Type="http://schemas.openxmlformats.org/officeDocument/2006/relationships/slide" Target="/ppt/slides/slide10.xml" Id="R10735155a90045b4" /><Relationship Type="http://schemas.openxmlformats.org/officeDocument/2006/relationships/slide" Target="/ppt/slides/slide11.xml" Id="Rcece607521ce422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Van der Graaf Generator: The Organ That Ate the Band</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No guitar, no compromise: how Van der Graaf Generator built a progressive rock masterpiece from organ, drums, and a voice that could strip paint.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Progressive rock, art rock
Years active: 1967–1978, 2005–present
Origin: Manchester, England
Core lineup: Peter Hammill, Hugh Banton, Guy Evans
Key era: 1970–1977
Label: Charisma Records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Not a Band, a Contradiction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 der Graaf Generator is a progressive rock band that never quite fit the genre's polite ambitions. Their music is dense, often dissonant, and built around Hammill's lyrics—personal, literary, and frequently uncomfortable.
The organ does the work of a hundred guitarists. The drums sound like they are trying to escape the song. It is not easy listening. It is not meant to be.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Formed in Manchester in 1967 by Peter Hammill and Chris Judge Smith, the band became Charisma Records' first signing. They never troubled the UK charts but found an unlikely home in Italy, where they became a cult phenomenon.
After a 1978 breakup, Hammill pursued a prolific solo career. The band reformed in 2005 with the core trio of Hammill, Banton, and Evans, and have released several albums since, though the later work is noticeably more restrained.</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can feel impenetrable. Hammill's vocals are an acquired taste—theatrical, strained, and often melodramatic. The organ-heavy arrangements, especially on earlier records, can become exhausting. The later reunion albums, while competent, lack the manic energy of the 1970s work.
There is no entry point for casual listening. You either climb the wall or you do not.
ℹ️Hammill's solo career, which spans over 40 albums, often overshadows the band's output, but the two are deeply connected.</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Controlled Chaos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central tension in Van der Graaf Generator is between structure and collapse. The songs are carefully composed—odd time signatures, shifting sections, literary lyrics—but they sound like they might fall apart at any moment.
Evans's drumming is the key: he plays around the beat, not on it. Banton's organ can be both a drone and a lead line. Hammill's voice teeters between control and breakdown. The result is music that feels alive, unpredictable, and dangerous.
The Organ as a Weapon
Without a guitarist, the Hammond organ becomes everything. Banton uses it for bass lines, chords, and solos, often simultaneously. The sound is thick, dark, and slightly distorted.
On tracks like "Killer" from H to He, Who Am the Only One, the organ drives the tension, while on "Lemmings" from Pawn Hearts,…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Still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 der Graaf Generator proved that progressive rock did not need virtuosic guitar solos or pastoral themes. Their music is urban, anxious, and intellectually serious without being pretentious. The interplay between Hammill's voice and Banton's organ remains unique.
Later progressive acts—from the darker edges of the genre to modern experimental rock—owe something to the path they cleared. Their best work still sounds like nothing else.
💡The band's name comes from a Van de Graaff generator, a device that produces static electricity—a nod to the high-voltage nature of their sound. They were the first band signed to Charisma Records, a label that later became home to Genesis and Peter Gabriel.</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Darkness (11/11) 1975 - Godbluff
The opening track of Godbluff sets the tone for the band's mid-1970s sound: tighter, darker, and more aggressive. The organ riff is relentless, and Hammill's vocal performance is one of his most controlled yet desperate.
Listen: Spotify · Apple Music · YouTube
Killer 1970 - H to He, Who Am the Only One
A perfect example of the organ-driven tension. Banton's bass pedals and chords create a sense of impending violence, while Evans's drumming is loose and unpredictable. The song builds and releases without ever settling.
Listen: Spotify · Apple Music · YouTube
Lemmings 1971 - Pawn Hearts
The centerpiece of Pawn Hearts, this track showcases the band's ability to combine complex composition with raw emotion. The organ swirls around Hammill's increasingly frant…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band's name comes from a Van de Graaff generator, a device that produces static electricity—a nod to the high-voltage nature of their sound.
✅ They were the first band signed to Charisma Records, a label that later became home to Genesis and Peter Gabriel.
✅ Peter Hammill's solo career, which spans over 40 albums, often overshadows the band's output, but the two are deeply connected.</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Fall: Where the Voice Is the Instrument - Another band where the frontman's voice is the defining instrument, built on repetition and spite.
Sonic Youth: Guitars That Refused to Behave - Like VdGG's organ, Sonic Youth's guitars refuse standard roles, making noise the point.
Swans: The Band That Made Volume a Weapon - A band that weaponizes sound and intensity, similar to VdGG's dense, confrontational approach.</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 der Graaf Generator Wikipedia
Discography MusicBrainz</a:t>
            </a:r>
          </a:p>
        </p:txBody>
      </p:sp>
    </p:spTree>
  </p:cSld>
  <p:clrMapOvr>
    <a:masterClrMapping xmlns:a="http://schemas.openxmlformats.org/drawingml/2006/main"/>
  </p:clrMapOvr>
</p:sld>
</file>