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9907aac401d54a6c"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6233bde4a7b440aa"/>
    <p:sldId xmlns:r="http://schemas.openxmlformats.org/officeDocument/2006/relationships" id="257" r:id="R70c5a0265d854e3f"/>
    <p:sldId xmlns:r="http://schemas.openxmlformats.org/officeDocument/2006/relationships" id="258" r:id="Rd1beff7a1a584874"/>
    <p:sldId xmlns:r="http://schemas.openxmlformats.org/officeDocument/2006/relationships" id="259" r:id="R7baadb762fe14ea4"/>
    <p:sldId xmlns:r="http://schemas.openxmlformats.org/officeDocument/2006/relationships" id="260" r:id="Rd8756c1fe04a4fcf"/>
    <p:sldId xmlns:r="http://schemas.openxmlformats.org/officeDocument/2006/relationships" id="261" r:id="Rb0de63e78c0142b6"/>
    <p:sldId xmlns:r="http://schemas.openxmlformats.org/officeDocument/2006/relationships" id="262" r:id="Rc0e8f947449f48f8"/>
    <p:sldId xmlns:r="http://schemas.openxmlformats.org/officeDocument/2006/relationships" id="263" r:id="R0196d8557264468c"/>
    <p:sldId xmlns:r="http://schemas.openxmlformats.org/officeDocument/2006/relationships" id="264" r:id="Rb0a188aca3fd4476"/>
    <p:sldId xmlns:r="http://schemas.openxmlformats.org/officeDocument/2006/relationships" id="265" r:id="R02a8145e374245b2"/>
    <p:sldId xmlns:r="http://schemas.openxmlformats.org/officeDocument/2006/relationships" id="266" r:id="Rcc4141f534564b62"/>
    <p:sldId xmlns:r="http://schemas.openxmlformats.org/officeDocument/2006/relationships" id="267" r:id="R378358b4a6114f85"/>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6233bde4a7b440aa" /><Relationship Type="http://schemas.openxmlformats.org/officeDocument/2006/relationships/slide" Target="/ppt/slides/slide2.xml" Id="R70c5a0265d854e3f" /><Relationship Type="http://schemas.openxmlformats.org/officeDocument/2006/relationships/slide" Target="/ppt/slides/slide3.xml" Id="Rd1beff7a1a584874" /><Relationship Type="http://schemas.openxmlformats.org/officeDocument/2006/relationships/slide" Target="/ppt/slides/slide4.xml" Id="R7baadb762fe14ea4" /><Relationship Type="http://schemas.openxmlformats.org/officeDocument/2006/relationships/slide" Target="/ppt/slides/slide5.xml" Id="Rd8756c1fe04a4fcf" /><Relationship Type="http://schemas.openxmlformats.org/officeDocument/2006/relationships/slide" Target="/ppt/slides/slide6.xml" Id="Rb0de63e78c0142b6" /><Relationship Type="http://schemas.openxmlformats.org/officeDocument/2006/relationships/slide" Target="/ppt/slides/slide7.xml" Id="Rc0e8f947449f48f8" /><Relationship Type="http://schemas.openxmlformats.org/officeDocument/2006/relationships/slide" Target="/ppt/slides/slide8.xml" Id="R0196d8557264468c" /><Relationship Type="http://schemas.openxmlformats.org/officeDocument/2006/relationships/slide" Target="/ppt/slides/slide9.xml" Id="Rb0a188aca3fd4476" /><Relationship Type="http://schemas.openxmlformats.org/officeDocument/2006/relationships/slide" Target="/ppt/slides/slide10.xml" Id="R02a8145e374245b2" /><Relationship Type="http://schemas.openxmlformats.org/officeDocument/2006/relationships/slide" Target="/ppt/slides/slide11.xml" Id="Rcc4141f534564b62" /><Relationship Type="http://schemas.openxmlformats.org/officeDocument/2006/relationships/slide" Target="/ppt/slides/slide12.xml" Id="R378358b4a6114f85"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Vashti Bunyan: Der stille Kult einer verlorenen Stimme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Vashti Bunyans Debüt von 1970 verkaufte sich fast gar nicht und wurde Jahrzehnte später zu einem Folk-Meilenstein.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Stil: Pastorale Volksmusik, akustischAktive Jahre: 1965–1970, 2000–heuteHerkunft: London, EnglandSchlüsselära: Debüt 1970Label: Philips, DiCristina, FatCatProduzent: Joe BoydVashti Bunyan nahm 1970 ein Album auf, sah, dass es fast nichts verkaufte, und ließ die Musik für drei Jahrzehnte hinter sich. Als das Album wiederentdeckt wurde, klang es, als hätte es die ganze Zeit in einer Schublade auf seinen Moment gewartet.</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Geschichte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Bunyan begann Mitte der 1960er Jahre in London, kurzzeitig verbunden mit den Rolling Stones und Donovan. 1970 nahm sie mit Produzent Joe Boyd und Mitgliedern von Fairport Convention und der Incredible String Band Just Another Diamond Day auf. Das Album verkaufte sich schlecht, und Bunyan verließ die Musik, um eine Familie zu gründen und zu malen.Eine Wiederveröffentlichung im Jahr 2000 löste eine langsame Wiederentdeckung aus. Sie kehrte 2005 mit Lookaftering und 2014 mit Heartleap zurück.</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Gegenargumente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Katalog ist klein und leise. Manche Hörer empfinden die Zartheit als zu passiv – ein Flüstern ohne Durchschlagskraft. Die späteren Aufnahmen sind zwar liebenswert, entbehren aber der unbeabsichtigten Magie des Debüts.⚠️Für alle, die Muskeln oder Spannung suchen, ist dies der falsche Ort.</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stille Nachgeschichte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Bunyans Karriere ist ein Widerspruch: eine Künstlerin, die eine Platte machte, verschwand und in Abwesenheit einflussreicher wurde, als sie es je in Anwesenheit war. Der Kult wuchs um einen Geist heran.Ihre Rückkehr machte das nicht rückgängig – sie bestätigte, dass das Original kein Fehler war, sondern eine vollständige Aussage. Die Stille zwischen den Alben wurde Teil der Geschichte.</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Arrangements, die atmen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Musik lebt in den Zwischenräumen. Akustische Gitarre, leichte Streicher, Flöte und Bunyans Stimme – zart, ungezwungen, fast kindlich. Nichts kämpft um Aufmerksamkeit. Die Arrangements lassen Raum.Auf Just Another Diamond Day treten die Instrumente ein und aus wie das Wetter. Die Produktion von Joe Boyd ist trocken und nah, niemals glänzend. Es klingt wie eine Feldaufnahme eines sehr privaten Menschen.Die Musik lebt in den Zwischenräumen.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sie wichtig ist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Bunyans Debüt wurde zu einem Referenzpunkt für die Folk-Revival-Bewegung der 2000er Jahre. Künstler wie Devendra Banhart und Joanna Newsom beriefen sich direkt auf sie. Aber ihre Bedeutung liegt nicht im Einfluss – es geht um einen besonderen Klang: ungeschützt, ungehetzt und vollendet. Das Album wirkt vollständig, ohne laut sein zu müssen. Das ist selten.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Kuriositäten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Bunyan reiste vor der Aufnahme des Debüts mit Pferd und Wagen zur Isle of Skye, eine Reise, die den pastoralen Ton des Albums prägte.Sie sang kurzzeitig Hintergrundgesang für die Rolling Stones bei einem Demo, aber der Titel wurde nie veröffentlicht.Nachdem sie die Musik aufgegeben hatte, malte sie und zog Kinder groß, ohne zu wissen, dass ihr Album zu einem Sammlerstück geworden war.</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Eine Platte, viele Leben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Bunyans Geschichte handelt nicht von einem Comeback. Es geht um eine Platte, die ihren Moment überdauerte und einen neuen fand. Die Musik änderte sich nie. Die Welt holte sie einfach ein.ℹ️Bunyans Karriere ist ein Widerspruch: eine Künstlerin, die eine Platte machte, verschwand und in Abwesenheit einflussreicher wurde, als sie es je in Anwesenheit war.</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Essentielle Titel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Diamond Day 1970 - Just Another Diamond DayDer Eröffnungstitel gibt den Ton vor: einfache Gitarre, leichte Streicher und Bunyans Stimme in ihrer gelassensten Form. Er kündigt die pastorale Welt des Albums an, ohne Eile.Hören: Spotify · Apple Music · YouTubeCome Wind Come Rain 1970 - Just Another Diamond DayEin Duett mit Robin Williamson von der Incredible String Band. Das Zusammenspiel der Stimmen und der Geige verleiht dem Lied ein sanftes, gemeinschaftliches Gefühl.Hören: Spotify · Apple Music · YouTubeI'd Like to Walk Around in Your Mind 1970 - Just Another Diamond DayEine der direkteren Melodien des Albums. Das Arrangement ist sparsam, über weite Strecken nur Gitarre und Stimme, was Bunyans Phrasierung hervorhebt.Hören: Spotify · Apple Music · YouTubeHere Before 2005 - LookafteringDer…</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Vashti Bunyan WikipediaDiskografie MusicBrainz</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Big Star: The Cult Band That Changed Everything by Selling Almost Nothing – Wie Bunyan verkaufte Big Star fast nichts und prägte dennoch Generationen von Musikern.The Blue Nile: The Sound of Deliberate Silence – Ein Trio, dessen spärlicher, leiser Katalog und lange Pausen Bunyans bewusster Abwesenheit ähneln.Bark Psychosis: The Band Post-Rock Was Named After, Then Left Behind – Ein weiterer Künstler, dessen Stille zwischen den Alben Teil der Musik selbst wurde.</a:t>
            </a:r>
          </a:p>
        </p:txBody>
      </p:sp>
    </p:spTree>
  </p:cSld>
  <p:clrMapOvr>
    <a:masterClrMapping xmlns:a="http://schemas.openxmlformats.org/drawingml/2006/main"/>
  </p:clrMapOvr>
</p:sld>
</file>