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da22442c22cd42c5"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dd247ca44ad747aa"/>
    <p:sldId xmlns:r="http://schemas.openxmlformats.org/officeDocument/2006/relationships" id="257" r:id="R71dc108224474785"/>
    <p:sldId xmlns:r="http://schemas.openxmlformats.org/officeDocument/2006/relationships" id="258" r:id="R932cad289ab24ce0"/>
    <p:sldId xmlns:r="http://schemas.openxmlformats.org/officeDocument/2006/relationships" id="259" r:id="Ra196c179b4ab4927"/>
    <p:sldId xmlns:r="http://schemas.openxmlformats.org/officeDocument/2006/relationships" id="260" r:id="Rbe49910efb114476"/>
    <p:sldId xmlns:r="http://schemas.openxmlformats.org/officeDocument/2006/relationships" id="261" r:id="Rdaf6a102c5a945df"/>
    <p:sldId xmlns:r="http://schemas.openxmlformats.org/officeDocument/2006/relationships" id="262" r:id="R2911eae8d18843c7"/>
    <p:sldId xmlns:r="http://schemas.openxmlformats.org/officeDocument/2006/relationships" id="263" r:id="Ra9de0ca335934de7"/>
    <p:sldId xmlns:r="http://schemas.openxmlformats.org/officeDocument/2006/relationships" id="264" r:id="R5a90ac8b798645e6"/>
    <p:sldId xmlns:r="http://schemas.openxmlformats.org/officeDocument/2006/relationships" id="265" r:id="R7404bb9a18de434b"/>
    <p:sldId xmlns:r="http://schemas.openxmlformats.org/officeDocument/2006/relationships" id="266" r:id="R8bf51edaff0340f6"/>
    <p:sldId xmlns:r="http://schemas.openxmlformats.org/officeDocument/2006/relationships" id="267" r:id="Rf96d8486252849ac"/>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dd247ca44ad747aa" /><Relationship Type="http://schemas.openxmlformats.org/officeDocument/2006/relationships/slide" Target="/ppt/slides/slide2.xml" Id="R71dc108224474785" /><Relationship Type="http://schemas.openxmlformats.org/officeDocument/2006/relationships/slide" Target="/ppt/slides/slide3.xml" Id="R932cad289ab24ce0" /><Relationship Type="http://schemas.openxmlformats.org/officeDocument/2006/relationships/slide" Target="/ppt/slides/slide4.xml" Id="Ra196c179b4ab4927" /><Relationship Type="http://schemas.openxmlformats.org/officeDocument/2006/relationships/slide" Target="/ppt/slides/slide5.xml" Id="Rbe49910efb114476" /><Relationship Type="http://schemas.openxmlformats.org/officeDocument/2006/relationships/slide" Target="/ppt/slides/slide6.xml" Id="Rdaf6a102c5a945df" /><Relationship Type="http://schemas.openxmlformats.org/officeDocument/2006/relationships/slide" Target="/ppt/slides/slide7.xml" Id="R2911eae8d18843c7" /><Relationship Type="http://schemas.openxmlformats.org/officeDocument/2006/relationships/slide" Target="/ppt/slides/slide8.xml" Id="Ra9de0ca335934de7" /><Relationship Type="http://schemas.openxmlformats.org/officeDocument/2006/relationships/slide" Target="/ppt/slides/slide9.xml" Id="R5a90ac8b798645e6" /><Relationship Type="http://schemas.openxmlformats.org/officeDocument/2006/relationships/slide" Target="/ppt/slides/slide10.xml" Id="R7404bb9a18de434b" /><Relationship Type="http://schemas.openxmlformats.org/officeDocument/2006/relationships/slide" Target="/ppt/slides/slide11.xml" Id="R8bf51edaff0340f6" /><Relationship Type="http://schemas.openxmlformats.org/officeDocument/2006/relationships/slide" Target="/ppt/slides/slide12.xml" Id="Rf96d8486252849ac"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Vashti Bunyan: The Quiet Cult of a Lost Voice</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Vashti Bunyan's 1970 debut sold almost nothing, then became a folk touchstone decades later.</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Style: Pastoral folk, acousticYears active: 1965–1970, 2000–presentOrigin: London, EnglandKey era: 1970 debutLabel: Philips, DiCristina, FatCatProducer: Joe BoydVashti Bunyan recorded one album in 1970, watched it sell almost nothing, and walked away from music for three decades. When that album was rediscovered, it sounded like it had been waiting in a drawer the whole time.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History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Bunyan began in mid-1960s London, briefly connected to the Rolling Stones and Donovan. She recorded Just Another Diamond Day in 1970 with producer Joe Boyd and members of Fairport Convention and the Incredible String Band. The album sold poorly, and Bunyan left music to raise a family and paint.A reissue in 2000 sparked a slow rediscovery. She returned with Lookaftering in 2005 and Heartleap in 2014.</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Case Against Them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catalogue is small and quiet. Some listeners find the delicacy too passive—a whisper without a punch. The later records, while lovely, lack the accidental magic of the debut.⚠️For anyone wanting muscle or tension, this is the wrong place.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Quiet Afterward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Bunyan’s career is a contradiction: an artist who made one record, disappeared, and became more influential in absence than she ever was in presence. The cult grew around a ghost.Her return didn’t undo that—it confirmed that the original was not a mistake but a complete statement. The silence between albums became part of the story.</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Arrangements That Breathe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music lives in the spaces. Acoustic guitar, light strings, flute, and Bunyan’s voice—thin, unforced, almost childlike. Nothing fights for attention. The arrangements leave room.On Just Another Diamond Day, the instruments enter and exit like weather. The production by Joe Boyd is dry and close, never glossy. It sounds like a field recording of a very private person.The music lives in the spaces.</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She Matters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Bunyan’s debut became a reference point for the 2000s folk revival. Artists like Devendra Banhart and Joanna Newsom cited her directly. But her importance is not about influence—it is about a particular sound: unguarded, unhurried, and finished. The album feels complete without needing to be loud. That is rare.</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Curiosities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Bunyan traveled to the Isle of Skye with a horse and cart before recording the debut, a journey that shaped the album’s pastoral tone.She briefly sang backing vocals for the Rolling Stones on a demo, but the track was never released.After quitting music, she painted and raised children, unaware that her album had become a collector’s item.</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One Record, Many Lives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Bunyan’s story is not about a comeback. It is about a record that outlived its moment and found a new one. The music never changed. The world just caught up.ℹ️Bunyan’s career is a contradiction: an artist who made one record, disappeared, and became more influential in absence than she ever was in presence.</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Essential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Diamond Day 1970 - Just Another Diamond DayThe opening track sets the tone: simple guitar, light strings, and Bunyan's voice at its most serene. It announces the album's pastoral world without hurry.Listen: Spotify · Apple Music · YouTubeCome Wind Come Rain 1970 - Just Another Diamond DayA duet with Robin Williamson of the Incredible String Band. The interplay between voices and the fiddle gives the song a gentle, communal feel.Listen: Spotify · Apple Music · YouTubeI'd Like to Walk Around in Your Mind 1970 - Just Another Diamond DayOne of the album's more direct melodies. The arrangement is spare, with only guitar and voice for much of the song, highlighting Bunyan's phrasing.Listen: Spotify · Apple Music · YouTubeHere Before 2005 - LookafteringThe first new song in 35 years. The producti…</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Vashti Bunyan WikipediaDiscography MusicBrainz</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Big Star: The Cult Band That Changed Everything by Selling Almost Nothing - Like Bunyan, Big Star sold almost nothing yet shaped generations of musicians.The Blue Nile: The Sound of Deliberate Silence - A trio whose sparse, quiet catalogue and long gaps mirror Bunyan's deliberate absence.Bark Psychosis: The Band Post-Rock Was Named After, Then Left Behind - Another artist whose silence between albums became part of the music itself.</a:t>
            </a:r>
          </a:p>
        </p:txBody>
      </p:sp>
    </p:spTree>
  </p:cSld>
  <p:clrMapOvr>
    <a:masterClrMapping xmlns:a="http://schemas.openxmlformats.org/drawingml/2006/main"/>
  </p:clrMapOvr>
</p:sld>
</file>