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d705d91e976a4c74"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0131626b2eb64382"/>
    <p:sldId xmlns:r="http://schemas.openxmlformats.org/officeDocument/2006/relationships" id="257" r:id="R5372f83542af420e"/>
    <p:sldId xmlns:r="http://schemas.openxmlformats.org/officeDocument/2006/relationships" id="258" r:id="R23ee664d607f42b2"/>
    <p:sldId xmlns:r="http://schemas.openxmlformats.org/officeDocument/2006/relationships" id="259" r:id="R3a933ea8217e4b48"/>
    <p:sldId xmlns:r="http://schemas.openxmlformats.org/officeDocument/2006/relationships" id="260" r:id="Rf47ad7ebe7da4d0d"/>
    <p:sldId xmlns:r="http://schemas.openxmlformats.org/officeDocument/2006/relationships" id="261" r:id="R37948879df4d45ac"/>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0131626b2eb64382" /><Relationship Type="http://schemas.openxmlformats.org/officeDocument/2006/relationships/slide" Target="/ppt/slides/slide2.xml" Id="R5372f83542af420e" /><Relationship Type="http://schemas.openxmlformats.org/officeDocument/2006/relationships/slide" Target="/ppt/slides/slide3.xml" Id="R23ee664d607f42b2" /><Relationship Type="http://schemas.openxmlformats.org/officeDocument/2006/relationships/slide" Target="/ppt/slides/slide4.xml" Id="R3a933ea8217e4b48" /><Relationship Type="http://schemas.openxmlformats.org/officeDocument/2006/relationships/slide" Target="/ppt/slides/slide5.xml" Id="Rf47ad7ebe7da4d0d" /><Relationship Type="http://schemas.openxmlformats.org/officeDocument/2006/relationships/slide" Target="/ppt/slides/slide6.xml" Id="R37948879df4d45ac"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Verknüpfung von Prüfstandsverschleiß mit Fahrzeugkilometerleistung mittels DOE und Weibull-Analyse</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Design of Experiments und Weibull-Analyse werden verwendet, um den Verschleiß der Reibbeläge auf einem Prüfstand mit der Fahrzeugkilometerleistung zu korrelieren, wodurch es möglich wird, die Feldhaltbarkeit aus Prüfstandsergebnissen abzuschätzen.</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Das Problem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Felddaten sind reichlich vorhanden, aber unkontrolliert. Prüfstandsdaten sind kontrolliert, lassen sich aber nicht ohne Weiteres in Laufleistung übersetzen.Die Überbrückung der beiden erfordert ein Testverfahren, das darauf ausgelegt ist, den Bereich der Bedingungen abzudecken, denen ein Fahrzeug ausgesetzt ist, plus ein statistisches Framework, das stark genug ist, um die verbleibende Streuung zu bewältigen.</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Der Ansatz</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Es wurde ein Testverfahren entwickelt, das in der Lage ist, die verschiedenen Betriebsbedingungen eines Fahrzeugs abzubilden. Darauf aufbauend wurden statistische Anwendungen eingesetzt: Design of Experiments (DOE) zur Planung der Tests und Ableitung von Gleichungen aus den Ergebnissen, und Weibull-Kurven für die Zuverlässigkeitsanalyse der Verschleißlebensdauer.ℹ️DOE sorgt dafür, dass die Testmatrix effizient bleibt — die Bedingungen werden so gewählt, dass die Effekte von Energie und Betriebstemperatur getrennt werden können statt vermischt zu werden.</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Was dabei herauskam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Es wurde eine Korrelation zwischen Verschleißergebnissen auf dem Prüfstand und der Fahrzeuglaufleistung ermittelt. Mit dieser Korrelation in der Hand kann die Haltbarkeit eines Reibbelags am Fahrzeug allein aus Prüfstandstests abgeschätzt werden.Ein zweites Ergebnis war das Wissen darüber, wie sich das Material in Bezug auf Energie und Betriebstemperatur verhält — nicht nur, wie lange es hält, sondern was bestimmt, wie lange es hält.</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Warum es wichtig ist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 Abschätzung der Feldhaltbarkeit vom Prüfstand entfernt die längste Feedbackschleife in der Entwicklung von Reibmaterialien.Sie macht auch Haltbarkeitsaussagen verteidigbar, weil sie auf einer dokumentierten Korrelation und einem Weibull-Zuverlässigkeitsmodell beruhen statt auf angesammelten Feldeindrücken.</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Vollständige Veröffentlichung</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Gregori, I. R. S.; Zanotto, P.; Haertel, W. — Definition of the Relationship Between Clutch Facing on Vehicle and Bench Testing Using Reliability and DOE. SAE Technical Paper 2005-01-1766, April 2005.Lesen Sie die vollständige Veröffentlichung auf ResearchGate</a:t>
            </a:r>
          </a:p>
        </p:txBody>
      </p:sp>
    </p:spTree>
  </p:cSld>
  <p:clrMapOvr>
    <a:masterClrMapping xmlns:a="http://schemas.openxmlformats.org/drawingml/2006/main"/>
  </p:clrMapOvr>
</p:sld>
</file>