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5b2b276880e44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465b8b79ec704292"/>
    <p:sldId xmlns:r="http://schemas.openxmlformats.org/officeDocument/2006/relationships" id="257" r:id="Rf120ec6113064e8f"/>
    <p:sldId xmlns:r="http://schemas.openxmlformats.org/officeDocument/2006/relationships" id="258" r:id="R27a4a727f96a4f44"/>
    <p:sldId xmlns:r="http://schemas.openxmlformats.org/officeDocument/2006/relationships" id="259" r:id="Re60f22b423404984"/>
    <p:sldId xmlns:r="http://schemas.openxmlformats.org/officeDocument/2006/relationships" id="260" r:id="Rc6178537006c4f6b"/>
    <p:sldId xmlns:r="http://schemas.openxmlformats.org/officeDocument/2006/relationships" id="261" r:id="R24897125b74a4c58"/>
    <p:sldId xmlns:r="http://schemas.openxmlformats.org/officeDocument/2006/relationships" id="262" r:id="R561066e4577d42a8"/>
    <p:sldId xmlns:r="http://schemas.openxmlformats.org/officeDocument/2006/relationships" id="263" r:id="Rc506d53197194715"/>
    <p:sldId xmlns:r="http://schemas.openxmlformats.org/officeDocument/2006/relationships" id="264" r:id="R7c524c76e5eb415e"/>
    <p:sldId xmlns:r="http://schemas.openxmlformats.org/officeDocument/2006/relationships" id="265" r:id="Raa32089788724919"/>
    <p:sldId xmlns:r="http://schemas.openxmlformats.org/officeDocument/2006/relationships" id="266" r:id="Rbe8b4082151442e5"/>
    <p:sldId xmlns:r="http://schemas.openxmlformats.org/officeDocument/2006/relationships" id="267" r:id="Rb96e0b2008344d13"/>
    <p:sldId xmlns:r="http://schemas.openxmlformats.org/officeDocument/2006/relationships" id="268" r:id="R0342e2d91901481a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465b8b79ec704292" /><Relationship Type="http://schemas.openxmlformats.org/officeDocument/2006/relationships/slide" Target="/ppt/slides/slide2.xml" Id="Rf120ec6113064e8f" /><Relationship Type="http://schemas.openxmlformats.org/officeDocument/2006/relationships/slide" Target="/ppt/slides/slide3.xml" Id="R27a4a727f96a4f44" /><Relationship Type="http://schemas.openxmlformats.org/officeDocument/2006/relationships/slide" Target="/ppt/slides/slide4.xml" Id="Re60f22b423404984" /><Relationship Type="http://schemas.openxmlformats.org/officeDocument/2006/relationships/slide" Target="/ppt/slides/slide5.xml" Id="Rc6178537006c4f6b" /><Relationship Type="http://schemas.openxmlformats.org/officeDocument/2006/relationships/slide" Target="/ppt/slides/slide6.xml" Id="R24897125b74a4c58" /><Relationship Type="http://schemas.openxmlformats.org/officeDocument/2006/relationships/slide" Target="/ppt/slides/slide7.xml" Id="R561066e4577d42a8" /><Relationship Type="http://schemas.openxmlformats.org/officeDocument/2006/relationships/slide" Target="/ppt/slides/slide8.xml" Id="Rc506d53197194715" /><Relationship Type="http://schemas.openxmlformats.org/officeDocument/2006/relationships/slide" Target="/ppt/slides/slide9.xml" Id="R7c524c76e5eb415e" /><Relationship Type="http://schemas.openxmlformats.org/officeDocument/2006/relationships/slide" Target="/ppt/slides/slide10.xml" Id="Raa32089788724919" /><Relationship Type="http://schemas.openxmlformats.org/officeDocument/2006/relationships/slide" Target="/ppt/slides/slide11.xml" Id="Rbe8b4082151442e5" /><Relationship Type="http://schemas.openxmlformats.org/officeDocument/2006/relationships/slide" Target="/ppt/slides/slide12.xml" Id="Rb96e0b2008344d13" /><Relationship Type="http://schemas.openxmlformats.org/officeDocument/2006/relationships/slide" Target="/ppt/slides/slide13.xml" Id="R0342e2d91901481a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Vermes parasitas podem melhorar a saúde? Um olhar sobre a terapia com helmintos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revisão observacional explora os potenciais benefícios e armadilhas do uso de vermes parasitas para a saúde, mas as evidências são preliminares.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🔍 Visão geral do estudo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Os autores revisaram estudos existentes sobre terapia com helmintos em humanos. Eles analisaram a relação evolutiva entre vermes e pessoas, e examinaram mecanismos propostos e benefícios relatados.
A revisão também examinou desafios metodológicos e alegações exageradas no campo.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📊 Principais descobertas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Helmintos podem ter potenciais benefícios terapêuticos, mas as evidências são limitadas.
✅ Mecanismos propostos incluem modulação do sistema imunológico, mas estes não são totalmente comprovados.
✅ Muitos estudos apresentam dificuldades teóricas e metodológicas, como amostras pequenas e falta de controles.
✅ Alegações exageradas sobre benefícios são comuns, e o campo precisa de pesquisas mais rigorosas.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💡 O que isso significa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Esta revisão sugere que a terapia com helmintos é uma ideia interessante, mas não está pronta para uso. As evidências são fracas, e muitos estudos apresentam falhas. Não demonstra que os vermes melhoram a saúde de forma confiável.
ℹ️Este estudo revisou pesquisas existentes sobre terapia com helmintos. Ele não faz uma afirmação de saúde mais ampla além do que os estudos revisados mostram.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🚫 O que NÃO mostra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Não prova que a terapia com helmintos funciona para qualquer condição.
Não estabelece segurança ou efeitos a longo prazo.
Não fornece um mecanismo de ação claro.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📈 Nível de evidência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Uma revisão observacional de estudos em humanos.
Confiança: Baixa a moderada — baseada em uma revisão de estudos observacionais com limitações metodológicas.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O quanto confiar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O nível de confiança é Moderado. Isso significa que as evidências mostram associação, não prova de causa. A revisão destaca muitos problemas no campo, então a confiança nos resultados é limitada.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⚠️ Limitações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revisão é baseada em estudos existentes, muitos dos quais são pequenos ou mal projetados.
Não inclui novos dados experimentais.
Os autores observam alegações exageradas e dificuldades metodológicas no campo.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❓ Questões em aberto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terapia com helmintos pode produzir benefícios consistentes à saúde em humanos?
Quais são os riscos de segurança a longo prazo do uso de vermes parasitas?
Quais condições específicas poderiam se beneficiar, se houver alguma?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📋 Seu plano de ação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Entenda que a helmintoterapia é experimental e não tem eficácia ou segurança comprovadas.
✅ Não tente usar vermes parasitas sem supervisão médica.
✅ Acompanhe pesquisas futuras para ver se surgem evidências mais robustas.
✅ Discuta quaisquer preocupações de saúde com um profissional qualificado.</a:t>
            </a:r>
          </a:p>
        </p:txBody>
      </p:sp>
    </p:spTree>
  </p:cSld>
  <p:clrMapOvr>
    <a:masterClrMapping xmlns:a="http://schemas.openxmlformats.org/drawingml/2006/main"/>
  </p:clrMapOvr>
</p:sld>
</file>

<file path=ppt/slides/slide1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🏁 Conclusão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helmintoterapia é uma ideia promissora, mas não comprovada; as evidências atuais são fracas e não apoiam seu uso.
Este resumo é apenas para informação geral e não constitui aconselhamento médico. Consulte um profissional qualificado antes de alterar qualquer aspecto relacionado à sua saúde.</a:t>
            </a:r>
          </a:p>
        </p:txBody>
      </p:sp>
    </p:spTree>
  </p:cSld>
  <p:clrMapOvr>
    <a:masterClrMapping xmlns:a="http://schemas.openxmlformats.org/drawingml/2006/main"/>
  </p:clrMapOvr>
</p:sld>
</file>

<file path=ppt/slides/slide1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📎 Fonte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Health-promoting worms? Prospects and pitfalls of helminth therapy. BioEssays: news and reviews in molecular, cellular and developmental biology. 2024 PubMed</a:t>
            </a:r>
          </a:p>
        </p:txBody>
      </p:sp>
    </p:spTree>
  </p:cSld>
  <p:clrMapOvr>
    <a:masterClrMapping xmlns:a="http://schemas.openxmlformats.org/drawingml/2006/main"/>
  </p:clrMapOvr>
</p:sld>
</file>

<file path=ppt/slides/slide1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Artigos relacionados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Gut Bacteria and Your Brain: What a Review of 25 Studies Found — Explore como os micróbios intestinais influenciam a função cerebral, um paralelo com os efeitos imunológicos dos helmintos.
Cold water immersion: what the science says about stress and immunity — Outra terapia não convencional: os efeitos da água fria no estresse e na imunidade, assim como os helmintos.
Sauna therapy may ease pain and stiffness in rheumatic diseases — A terapia com calor para inflamação oferece uma perspectiva diferente sobre modulação imunológica.</a:t>
            </a:r>
          </a:p>
        </p:txBody>
      </p:sp>
    </p:spTree>
  </p:cSld>
  <p:clrMapOvr>
    <a:masterClrMapping xmlns:a="http://schemas.openxmlformats.org/drawingml/2006/main"/>
  </p:clrMapOvr>
</p:sld>
</file>