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8d1a3cab0ce42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8207d612e53e4f88"/>
    <p:sldId xmlns:r="http://schemas.openxmlformats.org/officeDocument/2006/relationships" id="257" r:id="R1c7dc395fd69421b"/>
    <p:sldId xmlns:r="http://schemas.openxmlformats.org/officeDocument/2006/relationships" id="258" r:id="Rcc06870cca9140eb"/>
    <p:sldId xmlns:r="http://schemas.openxmlformats.org/officeDocument/2006/relationships" id="259" r:id="R679967a254de4984"/>
    <p:sldId xmlns:r="http://schemas.openxmlformats.org/officeDocument/2006/relationships" id="260" r:id="R2755fd0bad7b4708"/>
    <p:sldId xmlns:r="http://schemas.openxmlformats.org/officeDocument/2006/relationships" id="261" r:id="Re4c564a2120f4008"/>
    <p:sldId xmlns:r="http://schemas.openxmlformats.org/officeDocument/2006/relationships" id="262" r:id="R45e5653f1be84378"/>
    <p:sldId xmlns:r="http://schemas.openxmlformats.org/officeDocument/2006/relationships" id="263" r:id="Re5d8e12ee2d04ba2"/>
    <p:sldId xmlns:r="http://schemas.openxmlformats.org/officeDocument/2006/relationships" id="264" r:id="R8f92f36186194ce3"/>
    <p:sldId xmlns:r="http://schemas.openxmlformats.org/officeDocument/2006/relationships" id="265" r:id="R1a5f1753d4784a78"/>
    <p:sldId xmlns:r="http://schemas.openxmlformats.org/officeDocument/2006/relationships" id="266" r:id="R49a9bcb7e0a6452d"/>
    <p:sldId xmlns:r="http://schemas.openxmlformats.org/officeDocument/2006/relationships" id="267" r:id="Rf55faca4d107436b"/>
    <p:sldId xmlns:r="http://schemas.openxmlformats.org/officeDocument/2006/relationships" id="268" r:id="Rd035c1ddbd784f91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8207d612e53e4f88" /><Relationship Type="http://schemas.openxmlformats.org/officeDocument/2006/relationships/slide" Target="/ppt/slides/slide2.xml" Id="R1c7dc395fd69421b" /><Relationship Type="http://schemas.openxmlformats.org/officeDocument/2006/relationships/slide" Target="/ppt/slides/slide3.xml" Id="Rcc06870cca9140eb" /><Relationship Type="http://schemas.openxmlformats.org/officeDocument/2006/relationships/slide" Target="/ppt/slides/slide4.xml" Id="R679967a254de4984" /><Relationship Type="http://schemas.openxmlformats.org/officeDocument/2006/relationships/slide" Target="/ppt/slides/slide5.xml" Id="R2755fd0bad7b4708" /><Relationship Type="http://schemas.openxmlformats.org/officeDocument/2006/relationships/slide" Target="/ppt/slides/slide6.xml" Id="Re4c564a2120f4008" /><Relationship Type="http://schemas.openxmlformats.org/officeDocument/2006/relationships/slide" Target="/ppt/slides/slide7.xml" Id="R45e5653f1be84378" /><Relationship Type="http://schemas.openxmlformats.org/officeDocument/2006/relationships/slide" Target="/ppt/slides/slide8.xml" Id="Re5d8e12ee2d04ba2" /><Relationship Type="http://schemas.openxmlformats.org/officeDocument/2006/relationships/slide" Target="/ppt/slides/slide9.xml" Id="R8f92f36186194ce3" /><Relationship Type="http://schemas.openxmlformats.org/officeDocument/2006/relationships/slide" Target="/ppt/slides/slide10.xml" Id="R1a5f1753d4784a78" /><Relationship Type="http://schemas.openxmlformats.org/officeDocument/2006/relationships/slide" Target="/ppt/slides/slide11.xml" Id="R49a9bcb7e0a6452d" /><Relationship Type="http://schemas.openxmlformats.org/officeDocument/2006/relationships/slide" Target="/ppt/slides/slide12.xml" Id="Rf55faca4d107436b" /><Relationship Type="http://schemas.openxmlformats.org/officeDocument/2006/relationships/slide" Target="/ppt/slides/slide13.xml" Id="Rd035c1ddbd784f91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Via de Inflamação Ligada à Perda Óssea em Camundongos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Camundongos sem um receptor chave de inflamação tiveram menos perda óssea devido a infecção de canal radicular, sugerindo que uma via de sinalização específica impulsiona o dano.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🔬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Pesquisadores infectaram os canais radiculares de camundongos para causar periodontite apical. Eles compararam 50 camundongos geneticamente sem o receptor 1 de TNF-α (TNFR1-/-) com 50 camundongos normais. Eles mediram a inflamação e a perda óssea ao longo de 7, 14, 28 e 42 dias usando várias técnicas laboratoriais.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Camundongos TNFR1-/- tiveram menos células imunes (neutrófilos) aos 14, 28 e 42 dias.
  A área e o volume do dano ósseo foram menores nos camundongos TNFR1-/- aos 42 dias.
  Camundongos TNFR1-/- tiveram menos células destruidoras de osso (osteoclastos) aos 14 e 42 dias.
  Camundongos TNFR1-/- mostraram níveis mais baixos de várias proteínas ligadas à degradação óssea (CTSK, MMP-9, COX-2).
  RANKL, um sinal para perda óssea, foi menor nos camundongos TNFR1-/- aos 14 e 42 dias.
  Nenhum evento adverso foi relatado.
  ℹ️Camundongos sem o receptor 1 de TNF-α tiveram menos inflamação e perda óssea após uma infecção de canal radicular. Isso sugere que essa via de sinalização específica desempenha um papel fundamental no dano. O estudo mediu marcadores de degradação óssea, não se os camundongo…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Estudo vs. afirmação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testou se bloquear a via TNF-α-TNFR1 reduz a perda óssea em camundongos com infecções de canal radicular. Ele não faz uma afirmação de saúde mais ampla para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❌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mostra que isso se aplica a humanos.
  Não mediu tempo de vida ou saúde geral.
  Não testou tratamentos, apenas deleção genética.
  Efeitos de longo prazo além de 42 dias não foram estudados.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 estudo animal em camundongos.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🚦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Muito baixa para pessoas — estudos em animais frequentemente não se traduzem para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🔒 Nível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Fase inicial · Apenas animal. Isso significa que os resultados são promissores, mas a evidência em humanos não está estabelecida. Resultados de camundongos frequentemente não se replicam em pessoas.
Esta é uma pesquisa animal em fase inicial, não um tratamento humano.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Estudo animal — os resultados podem não se aplicar a humanos.
  Curta duração de 42 dias.
  Estudo único sem replicação.
  Deleção genética não é o mesmo que tratamento medicamentoso.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Bloquear essa via com um medicamento teria o mesmo efeito?
  Essa via funciona da mesma forma em humanos?
  Há preocupações de segurança a longo prazo ao bloquear essa via?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esta é uma pesquisa animal inicial, não um tratamento humano.
  ✅ Não tente bloquear essa via por conta própria.
  ✅ Discuta qualquer preocupação sobre infecções de canal com seu dentista.
  ✅ Um plano humano comprovado ainda não existe.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Este estudo em camundongos sugere que uma via inflamatória específica impulsiona a perda óssea após infecção de canal, mas faltam evidências em humanos.
Este resumo é apenas para informação geral e não constitui aconselhamento médico. Consulte um profissional qualificado antes de mudar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TNF-α-TNFR1 Signaling Mediates Inflammation and Bone Resorption in Apical Periodontitis. Journal of Endodontics. 2023 PubMed</a:t>
            </a:r>
          </a:p>
        </p:txBody>
      </p:sp>
    </p:spTree>
  </p:cSld>
  <p:clrMapOvr>
    <a:masterClrMapping xmlns:a="http://schemas.openxmlformats.org/drawingml/2006/main"/>
  </p:clrMapOvr>
</p:sld>
</file>