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19e76727fd234b4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cc0fe335785a47fb"/>
    <p:sldId xmlns:r="http://schemas.openxmlformats.org/officeDocument/2006/relationships" id="257" r:id="Re6e1d75bceee4eca"/>
    <p:sldId xmlns:r="http://schemas.openxmlformats.org/officeDocument/2006/relationships" id="258" r:id="R43e3e586b96a49a2"/>
    <p:sldId xmlns:r="http://schemas.openxmlformats.org/officeDocument/2006/relationships" id="259" r:id="R98ef044bacf3425c"/>
    <p:sldId xmlns:r="http://schemas.openxmlformats.org/officeDocument/2006/relationships" id="260" r:id="R58a131668c8049ff"/>
    <p:sldId xmlns:r="http://schemas.openxmlformats.org/officeDocument/2006/relationships" id="261" r:id="Rca4dc4a912c34044"/>
    <p:sldId xmlns:r="http://schemas.openxmlformats.org/officeDocument/2006/relationships" id="262" r:id="R83f1b7bf662d4c42"/>
    <p:sldId xmlns:r="http://schemas.openxmlformats.org/officeDocument/2006/relationships" id="263" r:id="Rb0a636087be74b2b"/>
    <p:sldId xmlns:r="http://schemas.openxmlformats.org/officeDocument/2006/relationships" id="264" r:id="R7b282c78fb0a4a4a"/>
    <p:sldId xmlns:r="http://schemas.openxmlformats.org/officeDocument/2006/relationships" id="265" r:id="R6d3942575363445a"/>
    <p:sldId xmlns:r="http://schemas.openxmlformats.org/officeDocument/2006/relationships" id="266" r:id="Rfcf4ae0529ff41ba"/>
    <p:sldId xmlns:r="http://schemas.openxmlformats.org/officeDocument/2006/relationships" id="267" r:id="R84ccf62b07d446f7"/>
    <p:sldId xmlns:r="http://schemas.openxmlformats.org/officeDocument/2006/relationships" id="268" r:id="Rdbc259ac1cab48b8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cc0fe335785a47fb" /><Relationship Type="http://schemas.openxmlformats.org/officeDocument/2006/relationships/slide" Target="/ppt/slides/slide2.xml" Id="Re6e1d75bceee4eca" /><Relationship Type="http://schemas.openxmlformats.org/officeDocument/2006/relationships/slide" Target="/ppt/slides/slide3.xml" Id="R43e3e586b96a49a2" /><Relationship Type="http://schemas.openxmlformats.org/officeDocument/2006/relationships/slide" Target="/ppt/slides/slide4.xml" Id="R98ef044bacf3425c" /><Relationship Type="http://schemas.openxmlformats.org/officeDocument/2006/relationships/slide" Target="/ppt/slides/slide5.xml" Id="R58a131668c8049ff" /><Relationship Type="http://schemas.openxmlformats.org/officeDocument/2006/relationships/slide" Target="/ppt/slides/slide6.xml" Id="Rca4dc4a912c34044" /><Relationship Type="http://schemas.openxmlformats.org/officeDocument/2006/relationships/slide" Target="/ppt/slides/slide7.xml" Id="R83f1b7bf662d4c42" /><Relationship Type="http://schemas.openxmlformats.org/officeDocument/2006/relationships/slide" Target="/ppt/slides/slide8.xml" Id="Rb0a636087be74b2b" /><Relationship Type="http://schemas.openxmlformats.org/officeDocument/2006/relationships/slide" Target="/ppt/slides/slide9.xml" Id="R7b282c78fb0a4a4a" /><Relationship Type="http://schemas.openxmlformats.org/officeDocument/2006/relationships/slide" Target="/ppt/slides/slide10.xml" Id="R6d3942575363445a" /><Relationship Type="http://schemas.openxmlformats.org/officeDocument/2006/relationships/slide" Target="/ppt/slides/slide11.xml" Id="Rfcf4ae0529ff41ba" /><Relationship Type="http://schemas.openxmlformats.org/officeDocument/2006/relationships/slide" Target="/ppt/slides/slide12.xml" Id="R84ccf62b07d446f7" /><Relationship Type="http://schemas.openxmlformats.org/officeDocument/2006/relationships/slide" Target="/ppt/slides/slide13.xml" Id="Rdbc259ac1cab48b8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Videodrome: Quando a TV Consome Seu Cérebro por Dentro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O terror corporal de David Cronenberg de 1983 transforma a televisão em uma doença que literalmente reprograma o corpo e a mente.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Em Resumo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Ano: 1983
Diretor: David Cronenberg
País: Canadá
Idioma: Inglês, Japonês
Gênero: Terror, Ficção Científica, Mistério
Elenco principal: James Woods, Debbie Harry, Sonja Smits, Peter Dvorsky
Duração: 88 minutos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🎬 O Homem Que Encontrou o Sinal Errado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Max Renn dirige uma pequena emissora de TV UHF em Toronto. Sua especialidade é conteúdo de baixo nível: pornografia leve, filmes violentos, qualquer coisa que chame a atenção. Ele está sempre em busca de algo mais extremo.
Um dia, seu técnico capta uma transmissão pirata chamada Videodrome. Ela mostra tortura e assassinato reais. Max fica obcecado em encontrar sua origem. A busca o leva a uma conspiração que envolve alucinações, controle mental e uma mulher chamada Nicki Brand, interpretada por Debbie Harry. A premissa é simples. O que acontece depois não é.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🧬 A Televisão como Doença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Cronenberg trata a televisão não como uma metáfora, mas como um agente biológico. O sinal Videodrome não apenas influencia a mente. Ele causa mutações físicas. Max desenvolve uma fenda no abdômen que pode aceitar fitas de vídeo. Um aparelho de TV cresce com tecido orgânico. A linha entre transmissão e infecção desaparece.
Este não é um filme sobre crítica à mídia no abstrato. É um filme sobre o corpo sendo colonizado por um sinal. O horror é literal, não simbólico.
ℹ️A palavra body horror foi praticamente redefinida por este filme. A abordagem de Cronenberg é clínica, não sensacionalista.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🌀 O Problema da Alucinação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Desde o início do filme, torna-se impossível dizer o que é real. Max tem conversas que podem não acontecer. Ele vê pessoas que não estão lá. Objetos se transformam. O filme não sinaliza quando uma alucinação começa. O público compartilha a confusão de Max.
Isso não é um truque. É o ponto central. Se a televisão pode reescrever a realidade, então nenhuma imagem pode ser confiável. O filme prende o espectador dentro da mente em deterioração de Max sem oferecer nenhum chão firme.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🎥 Direção Fria, Imagens Quentes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Cronenberg filma o grotesco com um olhar calmo, quase clínico. A câmera não hesita. O ritmo é deliberado. As cores são suaves — marrons, cinzas, luzes de escritório fracas. Essa contenção torna as erupções de body horror ainda mais chocantes.
Uma mão que se torna uma arma viva. Um vídeo que causa um tumor cerebral. O diretor não sensacionaliza. Ele apresenta o impossível como se fosse um estudo de caso médico. Esse tom plano é o que faz as imagens grudarem.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🎭 James Woods e o Fator Exploração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James Woods interpreta Max como um homem que já está comprometido antes do horror começar. Ele é astuto, oportunista e um pouco desesperado. Sua emissora vive de exploração. Ele não finge ter princípios. Isso faz sua decadência parecer menos uma tragédia e mais um desfecho lógico. Um homem que vende lixo acaba se tornando lixo.
Woods dá a Max uma energia nervosa que nunca cessa. Mesmo quando está calmo, algo por trás de seus olhos parece já estar se quebrando.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✅ O Que Ainda Funciona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A ideia central — de que a mídia pode nos moldar fisicamente — parece mais relevante hoje do que em 1983.
✅ Os efeitos práticos têm uma qualidade artesanal que os efeitos digitais não conseguem replicar.
✅ A incerteza sobre o que é real mantém o filme tenso mesmo numa segunda exibição.
✅ Debbie Harry traz uma presença cool e perigosa que equilibra o desespero suado de Max.
✅ Os 88 minutos de duração fazem com que o filme nunca se prolongue demais. Cada cena empurra o pesadelo adiante.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⏳ O Que Envelheceu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trama da conspiração se enreda em suas próprias camadas. No terceiro ato, as regras da alucinação se tornam difíceis de seguir. Alguns efeitos de vídeo parecem experimentos da MTV antiga. A visão do filme sobre a televisão como uma transmissão unidirecional parece antiquada na era do streaming e dos algoritmos.
⚠️Algumas atuações se apoiam em trejeitos da atuação dos anos 1980 que hoje podem parecer teatrais.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A Pergunta Por Trás do Filme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que acontece quando a coisa que você assiste começa a te olhar de volta? Videodrome pergunta se o corpo humano pode sobreviver aos sinais que absorve. Max não apenas consome imagens violentas. Ele se torna um receptáculo para elas.
A questão não é se a televisão corrompe a moralidade. É se a fronteira entre espectador e tela pode ser mantida. O filme sugere que não. A tela já está dentro de nós.
Longa vida à nova carne.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📡 Longa Vida à Nova Carne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Videodrome termina com uma imagem que não se desapega. Uma arma. Uma televisão. Uma ordem. O filme não oferece fuga. Oferece transformação. Cronenberg fez um filme de terror sobre o preço de olhar, e ele quis dizer cada quadro. O sinal ainda está transmitindo.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Videodrome Wikipedia
Fatos TMDB</a:t>
            </a:r>
          </a:p>
        </p:txBody>
      </p:sp>
    </p:spTree>
  </p:cSld>
  <p:clrMapOvr>
    <a:masterClrMapping xmlns:a="http://schemas.openxmlformats.org/drawingml/2006/main"/>
  </p:clrMapOvr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When Your Body Becomes a Weapon Against You - O filme de Brandon Cronenberg explora horror corporal e perda de si mesmo, um complemento perfeito.
The Game That Knows Your Name - Um disco que transforma pensamentos em realidade ecoa o tema de mídia como doença de Videodrome.</a:t>
            </a:r>
          </a:p>
        </p:txBody>
      </p:sp>
    </p:spTree>
  </p:cSld>
  <p:clrMapOvr>
    <a:masterClrMapping xmlns:a="http://schemas.openxmlformats.org/drawingml/2006/main"/>
  </p:clrMapOvr>
</p:sld>
</file>