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9f86be9e2ea4e8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06b5761be9a4032"/>
    <p:sldId xmlns:r="http://schemas.openxmlformats.org/officeDocument/2006/relationships" id="257" r:id="R9720996ae54e4548"/>
    <p:sldId xmlns:r="http://schemas.openxmlformats.org/officeDocument/2006/relationships" id="258" r:id="R984e327dacea490c"/>
    <p:sldId xmlns:r="http://schemas.openxmlformats.org/officeDocument/2006/relationships" id="259" r:id="R8e4d28fa96064411"/>
    <p:sldId xmlns:r="http://schemas.openxmlformats.org/officeDocument/2006/relationships" id="260" r:id="Rcfa6cb7a971c42ae"/>
    <p:sldId xmlns:r="http://schemas.openxmlformats.org/officeDocument/2006/relationships" id="261" r:id="R0047b692974f49b9"/>
    <p:sldId xmlns:r="http://schemas.openxmlformats.org/officeDocument/2006/relationships" id="262" r:id="R47515b43f35446fd"/>
    <p:sldId xmlns:r="http://schemas.openxmlformats.org/officeDocument/2006/relationships" id="263" r:id="R7afb77f90c534678"/>
    <p:sldId xmlns:r="http://schemas.openxmlformats.org/officeDocument/2006/relationships" id="264" r:id="Rb683fd0b35514131"/>
    <p:sldId xmlns:r="http://schemas.openxmlformats.org/officeDocument/2006/relationships" id="265" r:id="Rfc63d7835b414378"/>
    <p:sldId xmlns:r="http://schemas.openxmlformats.org/officeDocument/2006/relationships" id="266" r:id="R623d8fe9a34e413c"/>
    <p:sldId xmlns:r="http://schemas.openxmlformats.org/officeDocument/2006/relationships" id="267" r:id="R7cf791a29fba40e7"/>
    <p:sldId xmlns:r="http://schemas.openxmlformats.org/officeDocument/2006/relationships" id="268" r:id="Re689236a8f7b45d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06b5761be9a4032" /><Relationship Type="http://schemas.openxmlformats.org/officeDocument/2006/relationships/slide" Target="/ppt/slides/slide2.xml" Id="R9720996ae54e4548" /><Relationship Type="http://schemas.openxmlformats.org/officeDocument/2006/relationships/slide" Target="/ppt/slides/slide3.xml" Id="R984e327dacea490c" /><Relationship Type="http://schemas.openxmlformats.org/officeDocument/2006/relationships/slide" Target="/ppt/slides/slide4.xml" Id="R8e4d28fa96064411" /><Relationship Type="http://schemas.openxmlformats.org/officeDocument/2006/relationships/slide" Target="/ppt/slides/slide5.xml" Id="Rcfa6cb7a971c42ae" /><Relationship Type="http://schemas.openxmlformats.org/officeDocument/2006/relationships/slide" Target="/ppt/slides/slide6.xml" Id="R0047b692974f49b9" /><Relationship Type="http://schemas.openxmlformats.org/officeDocument/2006/relationships/slide" Target="/ppt/slides/slide7.xml" Id="R47515b43f35446fd" /><Relationship Type="http://schemas.openxmlformats.org/officeDocument/2006/relationships/slide" Target="/ppt/slides/slide8.xml" Id="R7afb77f90c534678" /><Relationship Type="http://schemas.openxmlformats.org/officeDocument/2006/relationships/slide" Target="/ppt/slides/slide9.xml" Id="Rb683fd0b35514131" /><Relationship Type="http://schemas.openxmlformats.org/officeDocument/2006/relationships/slide" Target="/ppt/slides/slide10.xml" Id="Rfc63d7835b414378" /><Relationship Type="http://schemas.openxmlformats.org/officeDocument/2006/relationships/slide" Target="/ppt/slides/slide11.xml" Id="R623d8fe9a34e413c" /><Relationship Type="http://schemas.openxmlformats.org/officeDocument/2006/relationships/slide" Target="/ppt/slides/slide12.xml" Id="R7cf791a29fba40e7" /><Relationship Type="http://schemas.openxmlformats.org/officeDocument/2006/relationships/slide" Target="/ppt/slides/slide13.xml" Id="Re689236a8f7b45d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Videodrome: Wenn das Fernsehen Ihr Gehirn von innen frisst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David Cronenbergs Körperhorror von 1983 verwandelt das Fernsehen in eine Krankheit, die buchstäblich Körper und Geist umprogrammiert.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1983
Regisseur: David Cronenberg
Land: Kanada
Sprache: Englisch, Japanisch
Genre: Horror, Science-Fiction, Mystery
Hauptdarsteller: James Woods, Debbie Harry, Sonja Smits, Peter Dvorsky
Laufzeit: 88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Mann, der das falsche Signal fand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Max Renn betreibt einen kleinen UHF-Fernsehsender in Toronto. Sein Spezialgebiet sind anspruchslose Inhalte: Softcore-Pornografie, gewalttätige Filme, alles, was Aufmerksamkeit erregt. Er ist ständig auf der Suche nach etwas noch Extremerem.
Eines Tages fängt sein Techniker eine Piratensendung namens Videodrome ein. Sie zeigt echte Folter und Mord. Max wird besessen davon, ihre Quelle zu finden. Die Suche zieht ihn in eine Verschwörung, die Halluzinationen, Gedankenkontrolle und eine Frau namens Nicki Brand, gespielt von Debbie Harry, umfasst. Der Aufbau ist einfach. Was dann passiert, ist es nicht.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Fernsehen als Krankheit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Cronenberg behandelt das Fernsehen nicht als Metapher, sondern als biologischen Wirkstoff. Das Videodrome-Signal beeinflusst nicht nur den Geist. Es verursacht physische Mutationen. Max entwickelt einen Schlitz in seinem Bauch, der Videobänder aufnehmen kann. Ein Fernsehgerät wächst organisches Gewebe. Die Grenze zwischen Sendung und Infektion verschwindet.
Dies ist kein Film über Medienkritik im Abstrakten. Es ist ein Film über den Körper, der von einem Signal kolonisiert wird. Der Horror ist wörtlich, nicht symbolisch.
ℹ️Der Begriff Body Horror wurde durch diesen Film praktisch neu definiert. Cronenbergs Ansatz ist klinisch, nicht sensationslüstern.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Halluzinationsproblem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Bereits früh im Film wird es unmöglich zu sagen, was real ist. Max führt Gespräche, die vielleicht nicht stattfinden. Er sieht Menschen, die nicht da sind. Gegenstände verändern sich. Der Film signalisiert nicht, wann eine Halluzination beginnt. Das Publikum teilt Max' Verwirrung.
Dies ist kein Trick. Es ist der Punkt. Wenn das Fernsehen die Realität umschreiben kann, dann kann keinem Bild getraut werden. Der Film fängt den Zuschauer in Max' sich verschlechterndem Geist ein, ohne einen festen Boden zu bieten.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Kalte Regie, heiße Bilder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Cronenberg filmt das Groteske mit einem ruhigen, fast klinischen Blick. Die Kamera zuckt nicht zurück. Das Tempo ist bedächtig. Die Farben sind gedämpft – Brauntöne, Grautöne, gedimmtes Bürolicht. Diese Zurückhaltung macht die Ausbrüche von Body Horror noch schockierender.
Eine Hand, die zu einer lebenden Waffe wird. Ein Video, das einen Gehirntumor verursacht. Der Regisseur sensationalisiert nicht. Er präsentiert das Unmögliche, als wäre es eine medizinische Fallstudie. Dieser flache Ton ist es, der die Bilder haften lässt.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James Woods und der Schmierfaktor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James Woods spielt Max als einen Mann, der bereits kompromittiert ist, bevor der Horror beginnt. Er ist glatt, opportunistisch und ein wenig verzweifelt. Sein Sender lebt von Ausbeutung. Er tut nicht so, als hätte er Prinzipien. Das macht seinen Abstieg weniger wie eine Tragödie und mehr wie ein logisches Ergebnis. Ein Mann, der Müll verkauft, wird irgendwann selbst zu Müll.
Woods verleiht Max eine nervöse Energie, die nie nachlässt. Selbst wenn er ruhig ist, sieht etwas hinter seinen Augen aus, als ob es bereits zerbrechen würde.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zentrale Idee – dass Medien uns körperlich umformen können – fühlt sich heute relevanter an als 1983.
✅ Die praktischen Effekte haben eine handgemachte Qualität, die digitale Effekte nicht erreichen können.
✅ Die Ungewissheit, was real ist, hält den Film auch beim zweiten Anschauen spannend.
✅ Debbie Harry bringt eine coole, gefährliche Präsenz, die Max’ schwitzende Verzweiflung ausgleicht.
✅ Die Laufzeit von 88 Minuten bedeutet, dass der Film nie überstrapaziert wird. Jede Szene treibt den Albtraum voran.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gealtert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Verschwörungshandlung verheddert sich in ihren eigenen Schichten. Im dritten Akt werden die Regeln der Halluzination schwer nachvollziehbar. Einige der Videoeffekte wirken wie frühe MTV-Experimente. Die Sicht des Films auf das Fernsehen als Einweg-Broadcast wirkt im Zeitalter von Streaming und Algorithmen altmodisch.
⚠️Einige schauspielerische Leistungen neigen zu 80er-Jahre-Ticks, die heute theatralisch wirken können.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passiert, wenn das, was du ansiehst, zurückzuschauen beginnt? Videodrome fragt, ob der menschliche Körper die Signale, die er aufnimmt, überleben kann. Max konsumiert nicht nur gewalttätige Bilder. Er wird zu einem Gefäß für sie.
Die Frage ist nicht, ob Fernsehen die Moral korrumpiert. Es geht darum, ob die Grenze zwischen Betrachter und Bildschirm überhaupt bestehen kann. Der Film deutet an, dass sie das nicht kann. Der Bildschirm ist bereits in uns.
Lang lebe das neue Fleisch.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Lang lebe das neue Fleisch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Videodrome endet mit einem Bild, das nicht loslässt. Eine Waffe. Ein Fernseher. Ein Befehl. Der Film bietet keine Flucht. Er bietet Verwandlung. Cronenberg drehte einen Horrorfilm über den Preis des Hinsehens, und er meinte jede Einstellung ernst. Das Signal sendet noch immer.</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Videodrome Wikipedia
Fakten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dein Körper zur Waffe gegen dich wird - Brandon Cronenbergs Film erkundet ähnlichen Body Horror und den Verlust des Selbst, eine perfekte Fortsetzung.
Das Spiel, das deinen Namen kennt - Eine Disc, die Gedanken in Realität verwandelt, spiegelt das Thema Medien-als-Krankheit aus Videodrome wider.</a:t>
            </a:r>
          </a:p>
        </p:txBody>
      </p:sp>
    </p:spTree>
  </p:cSld>
  <p:clrMapOvr>
    <a:masterClrMapping xmlns:a="http://schemas.openxmlformats.org/drawingml/2006/main"/>
  </p:clrMapOvr>
</p:sld>
</file>