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6ab80b1a311477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f4a5962f1264a5c"/>
    <p:sldId xmlns:r="http://schemas.openxmlformats.org/officeDocument/2006/relationships" id="257" r:id="R08f5f7309a624c82"/>
    <p:sldId xmlns:r="http://schemas.openxmlformats.org/officeDocument/2006/relationships" id="258" r:id="R77977247e0054f4b"/>
    <p:sldId xmlns:r="http://schemas.openxmlformats.org/officeDocument/2006/relationships" id="259" r:id="Rae943e4873b34707"/>
    <p:sldId xmlns:r="http://schemas.openxmlformats.org/officeDocument/2006/relationships" id="260" r:id="Rd642246653964da1"/>
    <p:sldId xmlns:r="http://schemas.openxmlformats.org/officeDocument/2006/relationships" id="261" r:id="R3d13c68580c8447c"/>
    <p:sldId xmlns:r="http://schemas.openxmlformats.org/officeDocument/2006/relationships" id="262" r:id="R0ffae5f9b9284784"/>
    <p:sldId xmlns:r="http://schemas.openxmlformats.org/officeDocument/2006/relationships" id="263" r:id="R21a93eb22e8940d7"/>
    <p:sldId xmlns:r="http://schemas.openxmlformats.org/officeDocument/2006/relationships" id="264" r:id="R2d1a07aa6e174fab"/>
    <p:sldId xmlns:r="http://schemas.openxmlformats.org/officeDocument/2006/relationships" id="265" r:id="Rbb229b0b6e0c4019"/>
    <p:sldId xmlns:r="http://schemas.openxmlformats.org/officeDocument/2006/relationships" id="266" r:id="Rda92eb4f33dd4781"/>
    <p:sldId xmlns:r="http://schemas.openxmlformats.org/officeDocument/2006/relationships" id="267" r:id="Rdd664a90d4104d7c"/>
    <p:sldId xmlns:r="http://schemas.openxmlformats.org/officeDocument/2006/relationships" id="268" r:id="R5d628edcf721479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f4a5962f1264a5c" /><Relationship Type="http://schemas.openxmlformats.org/officeDocument/2006/relationships/slide" Target="/ppt/slides/slide2.xml" Id="R08f5f7309a624c82" /><Relationship Type="http://schemas.openxmlformats.org/officeDocument/2006/relationships/slide" Target="/ppt/slides/slide3.xml" Id="R77977247e0054f4b" /><Relationship Type="http://schemas.openxmlformats.org/officeDocument/2006/relationships/slide" Target="/ppt/slides/slide4.xml" Id="Rae943e4873b34707" /><Relationship Type="http://schemas.openxmlformats.org/officeDocument/2006/relationships/slide" Target="/ppt/slides/slide5.xml" Id="Rd642246653964da1" /><Relationship Type="http://schemas.openxmlformats.org/officeDocument/2006/relationships/slide" Target="/ppt/slides/slide6.xml" Id="R3d13c68580c8447c" /><Relationship Type="http://schemas.openxmlformats.org/officeDocument/2006/relationships/slide" Target="/ppt/slides/slide7.xml" Id="R0ffae5f9b9284784" /><Relationship Type="http://schemas.openxmlformats.org/officeDocument/2006/relationships/slide" Target="/ppt/slides/slide8.xml" Id="R21a93eb22e8940d7" /><Relationship Type="http://schemas.openxmlformats.org/officeDocument/2006/relationships/slide" Target="/ppt/slides/slide9.xml" Id="R2d1a07aa6e174fab" /><Relationship Type="http://schemas.openxmlformats.org/officeDocument/2006/relationships/slide" Target="/ppt/slides/slide10.xml" Id="Rbb229b0b6e0c4019" /><Relationship Type="http://schemas.openxmlformats.org/officeDocument/2006/relationships/slide" Target="/ppt/slides/slide11.xml" Id="Rda92eb4f33dd4781" /><Relationship Type="http://schemas.openxmlformats.org/officeDocument/2006/relationships/slide" Target="/ppt/slides/slide12.xml" Id="Rdd664a90d4104d7c" /><Relationship Type="http://schemas.openxmlformats.org/officeDocument/2006/relationships/slide" Target="/ppt/slides/slide13.xml" Id="R5d628edcf721479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Videodrome: When TV Eats Your Brain From the Inside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David Cronenberg's 1983 body horror turns television into a disease that literally rewires the body and mind.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1983
Director: David Cronenberg
Country: Canada
Language: English, Japanese
Genre: Horror, Science Fiction, Mystery
Main cast: James Woods, Debbie Harry, Sonja Smits, Peter Dvorsky
Runtime: 88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Man Who Found the Wrong Signal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Max Renn runs a small UHF television station in Toronto. His specialty is low-brow content: softcore porn, violent movies, anything that grabs attention. He is always hunting for something more extreme.
One day his technician picks up a pirate broadcast called Videodrome. It shows real torture and murder. Max becomes obsessed with finding its source. The search pulls him into a conspiracy that involves hallucinations, mind control, and a woman named Nicki Brand, played by Debbie Harry. The setup is simple. What happens next is not.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Television as a Disease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Cronenberg treats television not as a metaphor but as a biological agent. The Videodrome signal does not just influence the mind. It causes physical mutations. Max develops a slit in his abdomen that can accept videotapes. A television set grows organic tissue. The line between broadcast and infection disappears.
This is not a film about media criticism in the abstract. It is a film about the body being colonized by a signal. The horror is literal, not symbolic.
ℹ️The word body horror was practically redefined by this film. Cronenberg's approach is clinical, not sensational.</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Hallucination Problem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From early in the film, it becomes impossible to tell what is real. Max has conversations that may not happen. He sees people who are not there. Objects transform. The film does not signal when a hallucination begins. The audience shares Max's confusion.
This is not a trick. It is the point. If television can rewrite reality, then no image can be trusted. The film traps the viewer inside Max's deteriorating mind without offering any solid ground.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Cold Direction, Hot Images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Cronenberg films the grotesque with a calm, almost clinical eye. The camera does not flinch. The pacing is deliberate. The colors are muted — browns, grays, dim office lights. This restraint makes the eruptions of body horror more shocking.
A hand that becomes a living gun. A video that causes a brain tumor. The director does not sensationalize. He presents the impossible as though it were a medical case study. That flat tone is what makes the images stick.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James Woods and the Sleaze Factor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James Woods plays Max as a man who is already compromised before the horror begins. He is slick, opportunistic, and a little desperate. His station runs on exploitation. He does not pretend to have principles. This makes his descent feel less like a tragedy and more like a logical outcome. A man who sells trash eventually becomes trash.
Woods gives Max a nervous energy that never lets up. Even when he is calm, something behind his eyes looks like it is already breaking.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central idea — that media can physically reshape us — feels more relevant now than it did in 1983.
✅ The practical effects have a handmade quality that digital effects cannot replicate.
✅ The uncertainty about what is real keeps the film tense even on a second viewing.
✅ Debbie Harry brings a cool, dangerous presence that balances Max's sweaty desperation.
✅ The 88-minute runtime means the film never overstays its welcome. Every scene pushes the nightmare forward.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conspiracy plot gets tangled in its own layers. By the third act, the rules of the hallucination become hard to follow. Some of the video effects look like early MTV experiments. The film's view of television as a one-way broadcast feels quaint in the age of streaming and algorithms.
⚠️A few performances lean into 1980s acting tics that can feel theatrical now.</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the thing you watch starts watching you back? Videodrome asks whether the human body can survive the signals it absorbs. Max does not just consume violent images. He becomes a vessel for them.
The question is not whether television corrupts morality. It is whether the boundary between viewer and screen can hold at all. The film suggests it cannot. The screen is already inside us.
Long live the new flesh.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Long Live the New Flesh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Videodrome ends on an image that refuses to let go. A gun. A television. A command. The film does not offer escape. It offers transformation. Cronenberg made a horror movie about the price of looking, and he meant every frame. The signal is still broadcasting.</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Videodrome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Your Body Becomes a Weapon Against You - Brandon Cronenberg's film explores similar body horror and loss of self, a perfect follow-up.
The Game That Knows Your Name - A disc that turns thoughts into reality echoes Videodrome's media-as-disease theme.</a:t>
            </a:r>
          </a:p>
        </p:txBody>
      </p:sp>
    </p:spTree>
  </p:cSld>
  <p:clrMapOvr>
    <a:masterClrMapping xmlns:a="http://schemas.openxmlformats.org/drawingml/2006/main"/>
  </p:clrMapOvr>
</p:sld>
</file>