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107be813276547c7"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dd327c2c0fae4d30"/>
    <p:sldId xmlns:r="http://schemas.openxmlformats.org/officeDocument/2006/relationships" id="257" r:id="Radb4b5db99b746ff"/>
    <p:sldId xmlns:r="http://schemas.openxmlformats.org/officeDocument/2006/relationships" id="258" r:id="R7cdcffbc9a834d1b"/>
    <p:sldId xmlns:r="http://schemas.openxmlformats.org/officeDocument/2006/relationships" id="259" r:id="Ra31282190d604c46"/>
    <p:sldId xmlns:r="http://schemas.openxmlformats.org/officeDocument/2006/relationships" id="260" r:id="R831575b7520b4771"/>
    <p:sldId xmlns:r="http://schemas.openxmlformats.org/officeDocument/2006/relationships" id="261" r:id="R86bcd400aeb046fc"/>
    <p:sldId xmlns:r="http://schemas.openxmlformats.org/officeDocument/2006/relationships" id="262" r:id="R6b61482516eb4819"/>
    <p:sldId xmlns:r="http://schemas.openxmlformats.org/officeDocument/2006/relationships" id="263" r:id="R848afa30f4724a34"/>
    <p:sldId xmlns:r="http://schemas.openxmlformats.org/officeDocument/2006/relationships" id="264" r:id="Rb7dc6d5c672d497b"/>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dd327c2c0fae4d30" /><Relationship Type="http://schemas.openxmlformats.org/officeDocument/2006/relationships/slide" Target="/ppt/slides/slide2.xml" Id="Radb4b5db99b746ff" /><Relationship Type="http://schemas.openxmlformats.org/officeDocument/2006/relationships/slide" Target="/ppt/slides/slide3.xml" Id="R7cdcffbc9a834d1b" /><Relationship Type="http://schemas.openxmlformats.org/officeDocument/2006/relationships/slide" Target="/ppt/slides/slide4.xml" Id="Ra31282190d604c46" /><Relationship Type="http://schemas.openxmlformats.org/officeDocument/2006/relationships/slide" Target="/ppt/slides/slide5.xml" Id="R831575b7520b4771" /><Relationship Type="http://schemas.openxmlformats.org/officeDocument/2006/relationships/slide" Target="/ppt/slides/slide6.xml" Id="R86bcd400aeb046fc" /><Relationship Type="http://schemas.openxmlformats.org/officeDocument/2006/relationships/slide" Target="/ppt/slides/slide7.xml" Id="R6b61482516eb4819" /><Relationship Type="http://schemas.openxmlformats.org/officeDocument/2006/relationships/slide" Target="/ppt/slides/slide8.xml" Id="R848afa30f4724a34" /><Relationship Type="http://schemas.openxmlformats.org/officeDocument/2006/relationships/slide" Target="/ppt/slides/slide9.xml" Id="Rb7dc6d5c672d497b"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Vier Multi-Agent-Orchestrierungsmuster</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Lernen Sie vier Schlüsselmuster: sequentiell, parallel, Magentic Router und Gruppenchat, um Multi-Agenten-Systeme effektiv zu orchestrieren.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Sequentielles Muster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sequentielle Muster ist wahrscheinlich am einfachsten zu verstehen. Es funktioniert wie ein Fließband. Ein Agent führt eine Aufgabe aus, gibt das Ergebnis weiter, und dann setzt der nächste Agent die Arbeit fort.
Zum Beispiel:
Recherche-Agent
      ↓
Zusammenfassungs-Agent
      ↓
E-Mail-Agent
Der Recherche-Agent sammelt zunächst Informationen. Der Zusammenfassungs-Agent erhält das Rechercheergebnis und erstellt eine präzise Zusammenfassung. Schließlich erhält der E-Mail-Agent die Zusammenfassung und bereitet die endgültige Nachricht vor oder sendet sie.
Das wesentliche Merkmal ist hier, dass die Reihenfolge vordefiniert ist.
A → B → C
Agent B ist abhängig von der Ausgabe von Agent A, und Agent C ist abhängig von dem Ergebnis von Agent B. Dieses Muster funktioniert sehr gut, wenn der G…</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Gleichzeitiges / Paralleles Muster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gleichzeitige Muster ist nützlich, wenn mehrere Agenten gleichzeitig unabhängige Aufgaben ausführen können. Stellen Sie sich vor, ein Agent benötigt Informationen aus drei verschiedenen Quellen:
              ┌─ Websuche-Agent
Benutzeranfrage ───┼─ Datenbank-Agent
              └─ Dokumentsuche-Agent
                       ↓
                    Zusammenführer
Es gibt keinen Grund, auf das Ende der Websuche zu warten, bevor die Datenbank abgefragt wird. Diese Vorgänge sind unabhängig. Der Workflow kann alle drei Agenten gleichzeitig ausführen und auf alle Ergebnisse warten, bevor es weitergeht. Ein abschließender Zusammenführer- oder Synthese-Agent kann dann die Informationen kombinieren.
Dies hat einen sehr wichtigen Vorteil: die Latenz.
Stellen Sie sich vor:
Websuche            = 4 Se…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Magentic Router-Muster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Magentic-Router-Muster ist deutlich dynamischer. Anstatt den gesamten Pfad vorher festzulegen, führen wir einen zentralen Orchestrator ein. Dieser Agent verhält sich wie ein Projektmanager. Jedes Mal, wenn ein Worker seine Aufgabe beendet hat, kehrt die Kontrolle zum Router zurück. Der Router analysiert den aktuellen gemeinsamen Zustand und entscheidet, was als Nächstes passieren soll.
Zum Beispiel:
              ┌─ Research Agent ──┐
              │                   │
Router ───────┼─ Finance Agent ───┼─→ Router
              │                   │
              └─ Technical Agent ─┘
Der Ablauf könnte so aussehen:
Router
   ↓
Research Agent
   ↓
State updated
   ↓
Router
   ↓
Technical Agent
   ↓
State updated
   ↓
Router
   ↓
Finish
Der wesentliche Unterschied besteht darin, dass der…</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Group Chat / Debate Pattern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Group Chat-Muster unterscheidet sich von der Router-Architektur. Anstatt dass Agenten einfach isolierte Aufgaben ausführen, können Agenten an einer gemeinsamen Konversation teilnehmen und die Arbeit der anderen überprüfen.
Ein klassisches Beispiel ist:
Writer Agent
     ↓
Critic Agent
     ↓
Writer Agent
     ↓
Critic Agent
     ↓
Final Result
Der Writer erstellt die erste Version. Der Critic überprüft sie und sagt etwas wie:
This section is too complex.
The argument needs stronger evidence.
The conclusion is unclear.
Der Writer erhält dieses Feedback und erstellt eine weitere Version. Der Prozess kann sich wiederholen, bis das Ergebnis ein akzeptables Qualitätsniveau erreicht.
Dieses Muster ist nützlich, wenn das Ziel nicht nur die Erledigung einer Aufgabe ist, sondern die Verbesserun…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Sequential vs Concurrent vs Router vs Debate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Eine einfache Möglichkeit, sich die vier Muster zu merken, ist:
Sequential
→ Tasks depend on each other
Concurrent
→ Tasks are independent
Magentic Router
→ The next task is not known in advance
Group Chat
→ Agents iteratively improve each other's work
Zum Beispiel:
Wenn ich benötige:
Research → Summary → Email
würde ich Sequential verwenden.
Wenn ich benötige:
Web Search
Database Search
Document Search
zur gleichen Zeit, würde ich Concurrent verwenden.Wenn ich nicht weiß, ob ich Forschung, Berechnung, einen anderen Spezialisten oder einen weiteren Versuch benötige, bis ich die aktuellen Ergebnisse sehe, würde ich einen Router verwenden. Wenn ich möchte, dass ein Agent etwas erstellt und ein anderer es wiederholt überprüft, würde ich Group Chat verwenden.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Muster kombinieren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interessanteste Teil ist, dass diese Muster sich nicht gegenseitig ausschließen. Ein anspruchsvoller Workflow könnte so aussehen:
                    ┌─ Web Search
                    │
Router ─→ Research ─┼─ Database Search
                    │
                    └─ Document Search
                           ↓
                         Joiner
                           ↓
                        Writer
                           ↓
                        Critic
                           ↓
                         Router
Hier kombinieren wir:
  Magentic Router
  Nebenläufige Ausführung
  Group Chat
  Möglicherweise sequentielle Schritte
Hier werden agentische Workflows leistungsstark.
Statt zu fragen:
Welches Orchestrierungsmuster sollte meine Anwendung verwenden?
Eine bessere Frage…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Determinismus zählt immer noch</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Eine wichtige Lektion aus dem Bau agentischer Systeme ist, dass die Einführung von Agenten nicht bedeutet, dass alles probabilistisch werden sollte. Eine robuste Architektur trennt weiterhin Verantwortlichkeiten.
Das LLM kann übernehmen:
Intentionsverständnis
Schlussfolgerung
Klassifizierung
Planung
Auswahl von Spezialisten
Erstellung von Erklärungen
C# und deterministische Systeme sollten weiterhin übernehmen:
Zustandsänderung
Validierung
Autorisierung
Geschäftsregeln
Persistenz
Finanztransaktionen
Sicherheitsrichtlinien
Workflow-Einschränkungen
Zum Beispiel könnte ein LLM ein IT-Ticket klassifizieren als:
Hardware
Aber C# kann dieses Ergebnis abbilden auf:
TicketCategory.Hardware
und eine deterministische Workflow-Kante entscheidet, wohin die Anfrage tatsächlich geht. Das ergibt eine nüt…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Schlussgedanken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Multi-Agenten-Architektur geht nicht darum, so viele Agenten wie möglich zu erstellen. Es geht darum, klare Verantwortlichkeiten zuzuweisen und das richtige Kommunikationsmuster zwischen ihnen zu wählen.
  ✅ Sequentielle Workflows geben uns Vorhersagbarkeit.
  ✅ Nebenläufige Workflows geben uns Geschwindigkeit.
  ✅ Magentic Router geben uns Anpassungsfähigkeit.
  ✅ Group Chat Workflows geben uns iterative Verbesserung.
Und echte Systeme werden wahrscheinlich alle vier kombinieren.
Das wichtigste Architekturprinzip ist, die Agenten fokussiert zu halten, den gemeinsamen Zustand explizit zu halten und kritische Geschäftsabläufe unter deterministischer Kontrolle zu lassen. Agenten sollten Intelligenz liefern. Der Workflow sollte Struktur liefern.</a:t>
            </a:r>
          </a:p>
        </p:txBody>
      </p:sp>
    </p:spTree>
  </p:cSld>
  <p:clrMapOvr>
    <a:masterClrMapping xmlns:a="http://schemas.openxmlformats.org/drawingml/2006/main"/>
  </p:clrMapOvr>
</p:sld>
</file>