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6d125e19abd49c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a3c951c897c4d52"/>
    <p:sldId xmlns:r="http://schemas.openxmlformats.org/officeDocument/2006/relationships" id="257" r:id="Rad82604cab6b4000"/>
    <p:sldId xmlns:r="http://schemas.openxmlformats.org/officeDocument/2006/relationships" id="258" r:id="R51226b7f10324cdd"/>
    <p:sldId xmlns:r="http://schemas.openxmlformats.org/officeDocument/2006/relationships" id="259" r:id="R36be9b5b00034f5c"/>
    <p:sldId xmlns:r="http://schemas.openxmlformats.org/officeDocument/2006/relationships" id="260" r:id="Rf2d6d13da0c14b2f"/>
    <p:sldId xmlns:r="http://schemas.openxmlformats.org/officeDocument/2006/relationships" id="261" r:id="Ra33a95e6c6014f71"/>
    <p:sldId xmlns:r="http://schemas.openxmlformats.org/officeDocument/2006/relationships" id="262" r:id="Re79c27b3cdb5478d"/>
    <p:sldId xmlns:r="http://schemas.openxmlformats.org/officeDocument/2006/relationships" id="263" r:id="Rc152b50c8de640a2"/>
    <p:sldId xmlns:r="http://schemas.openxmlformats.org/officeDocument/2006/relationships" id="264" r:id="Re038d2be039b446e"/>
    <p:sldId xmlns:r="http://schemas.openxmlformats.org/officeDocument/2006/relationships" id="265" r:id="Rbece5436423e454c"/>
    <p:sldId xmlns:r="http://schemas.openxmlformats.org/officeDocument/2006/relationships" id="266" r:id="Redcf446b16ef4b66"/>
    <p:sldId xmlns:r="http://schemas.openxmlformats.org/officeDocument/2006/relationships" id="267" r:id="Re0e4d15933f54b36"/>
    <p:sldId xmlns:r="http://schemas.openxmlformats.org/officeDocument/2006/relationships" id="268" r:id="R392a43177ee74ff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a3c951c897c4d52" /><Relationship Type="http://schemas.openxmlformats.org/officeDocument/2006/relationships/slide" Target="/ppt/slides/slide2.xml" Id="Rad82604cab6b4000" /><Relationship Type="http://schemas.openxmlformats.org/officeDocument/2006/relationships/slide" Target="/ppt/slides/slide3.xml" Id="R51226b7f10324cdd" /><Relationship Type="http://schemas.openxmlformats.org/officeDocument/2006/relationships/slide" Target="/ppt/slides/slide4.xml" Id="R36be9b5b00034f5c" /><Relationship Type="http://schemas.openxmlformats.org/officeDocument/2006/relationships/slide" Target="/ppt/slides/slide5.xml" Id="Rf2d6d13da0c14b2f" /><Relationship Type="http://schemas.openxmlformats.org/officeDocument/2006/relationships/slide" Target="/ppt/slides/slide6.xml" Id="Ra33a95e6c6014f71" /><Relationship Type="http://schemas.openxmlformats.org/officeDocument/2006/relationships/slide" Target="/ppt/slides/slide7.xml" Id="Re79c27b3cdb5478d" /><Relationship Type="http://schemas.openxmlformats.org/officeDocument/2006/relationships/slide" Target="/ppt/slides/slide8.xml" Id="Rc152b50c8de640a2" /><Relationship Type="http://schemas.openxmlformats.org/officeDocument/2006/relationships/slide" Target="/ppt/slides/slide9.xml" Id="Re038d2be039b446e" /><Relationship Type="http://schemas.openxmlformats.org/officeDocument/2006/relationships/slide" Target="/ppt/slides/slide10.xml" Id="Rbece5436423e454c" /><Relationship Type="http://schemas.openxmlformats.org/officeDocument/2006/relationships/slide" Target="/ppt/slides/slide11.xml" Id="Redcf446b16ef4b66" /><Relationship Type="http://schemas.openxmlformats.org/officeDocument/2006/relationships/slide" Target="/ppt/slides/slide12.xml" Id="Re0e4d15933f54b36" /><Relationship Type="http://schemas.openxmlformats.org/officeDocument/2006/relationships/slide" Target="/ppt/slides/slide13.xml" Id="R392a43177ee74ff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Voivod: A banda de thrash sci-fi que seguiu suas próprias regras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Uma banda canadense que transformou o thrash em algo alienígena — dissonante, progressivo e totalmente singular.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 Relance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Thrash metal progressivo
Anos de atividade: 1982–presente
Origem: Jonquière, Quebec, Canadá
Era chave: 1987–1993 (Killing Technology a The Outer Limits)
Gravadora: Metal Blade, Noise, Relapse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os Torna Diferentes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Voivod começou como uma banda de thrash, mas rapidamente se tornou outra coisa. O guitarrista Denis "Piggy" D'Amour escreveu riffs que soavam como um computador com defeito tentando tocar heavy metal. A seção rítmica — o baterista Michel "Away" Langevin e o baixista Jean-Yves "Blacky" Thériault — se fixou em assinaturas de tempo ímpares que pareciam mais problemas de matemática do que grooves. O vocalista Denis "Snake" Bélanger entregava tudo num rosnado nasal, quase robótico. Eles nunca se sentiram confortáveis em nenhum gênero.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Formado em 1982 em Quebec, o Voivod lançou três álbuns crus de thrash antes de encontrar seu ritmo com Killing Technology (1987). Os três discos seguintes — Dimension Hatröss, Nothingface e Angel Rat — os viram avançar para território progressivo e até psicodélico. Após a morte de Piggy em 2005, a banda continuou com o guitarrista Daniel "Chewy" Mongrain, lançando álbuns fortes como The Wake (2018). Langevin tem sido o único membro constante.
ℹ️Fato chave: O nome da banda vem de um personagem de uma história em quadrinhos criada pelo baterista Away.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estranheza do Voivod é uma faca de dois gumes. Seus discos de meados dos anos 90 — Negatron e Phobos — perderam grande parte da experimentação lúdica que tornava o trabalho anterior interessante, contentando-se com um som mais pesado, mas menos distinto. Angel Rat dividiu os fãs com sua abordagem mais suave, quase rock alternativo. Para ouvintes que querem thrash direto, o Voivod pode parecer um quebra-cabeça com muitas peças faltando.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Tensão: Lógica Alienígena vs. Emoção Humana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da banda é frequentemente descrita como fria ou mecânica. Os riffs de Piggy são angulares, os ritmos são irregulares, e os temas de ficção científica mantêm tudo à distância. Mas por baixo disso, há um núcleo emocional surpreendente. As melhores músicas do Voivod — como "Nothingface" ou "The Unknown Knows" — constroem tensão não pela velocidade, mas pela atmosfera. A frieza é uma casca. O calor vem de quão cuidadosamente as peças se encaixam.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Linguagem da Guitarra de Piggy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Piggy D'Amour tocava guitarra como ninguém no metal. Ele evitava power chords e palhetadas abafadas padrão, usando cordas soltas, intervalos dissonantes e digitações incomuns. Seus riffs muitas vezes soavam como se estivessem se deformando. Em Dimension Hatröss, as partes de guitarra são quase arrítmicas, mas a bateria se encaixa em torno delas. O resultado é uma música que parece ao mesmo tempo caótica e controlada. É um estilo que foi imitado, mas nunca duplicado.Os riffs deles não martelavam — eles cambaleavam. Os ritmos não batiam forte — eles tropeçavam.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Importam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Voivod provou que o thrash podia ser estranho sem ser uma piada. Eles influenciaram bandas posteriores de metal progressivo — embora poucas tenham igualado sua estranheza específica. Seus melhores trabalhos, de Killing Technology até Nothingface, continuam sendo um modelo de como fazer música pesada que não segue as regras. Os discos posteriores, especialmente The Wake, mostram que a fórmula ainda funciona quando as pessoas certas estão na sala.
💡Dica de audição: O melhor ponto de partida é Nothingface — é o disco onde a lógica alienígena e o sentimento humano finalmente se equilibraram perfeitamente.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 nome da banda vem de um personagem de uma história em quadrinhos criada pelo baterista Away.
✅ A guitarra do Piggy era afinada em um acorde aberto, o que contribuía para seu som incomum.
✅ O cover de Astronomy Domine do Pink Floyd se tornou uma de suas faixas mais famosas.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Última Coisa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Voivod nunca soou confortável. Esse era o objetivo. Em um gênero construído sobre velocidade e agressividade, eles escolheram o estranhamento e a inteligência.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Rrröööaaarrr (1986 - Rrröööaaarrr)
A faixa-título captura o Voivod antigo em seu momento mais caótico. O riff é um padrão irregular, quase sem sentido, que de alguma forma se resolve em um groove. É thrash, mas não como você conhece.
Ouça: Spotify · Apple Music · YouTube
Astronomy Domine (1989 - Nothingface)
Um cover do Pink Floyd que se tornou uma marca registrada. O Voivod transforma a psicodelia espacial do original em algo metálico e alienígena. A entrega vocal do Snake é particularmente desvairada.
Ouça: Spotify · Apple Music · YouTube
Nothingface (1989 - Nothingface)
A faixa-título é o auge do período experimental deles. O riff é dissonante, a fórmula de compasso muda constantemente, e a música constrói tensão sem nunca liberá-la completamente. É perturbador e brilhante.Ouça: Spoti…</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O Power Trio Que Tornou a Complexidade Pop - Assim como o Voivod, o Rush transformou precisão técnica em algo acessível, provando que a complexidade ainda pode lotar estádios.
King Crimson: A Banda Que Se Reinventou Permecendo a Mesma - Outra banda que evoluiu constantemente mantendo uma identidade central — perfeita para fãs do catálogo camaleônico do Voivod.
Autechre: O Duo Que Tornou o Ritmo Irreconhecível - Se os ritmos alienígenas do Voivod te intrigam, as batidas desconstruídas do Autechre levam essa estranheza ainda mais longe.</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Wikipedia
MusicBrainz</a:t>
            </a:r>
          </a:p>
        </p:txBody>
      </p:sp>
    </p:spTree>
  </p:cSld>
  <p:clrMapOvr>
    <a:masterClrMapping xmlns:a="http://schemas.openxmlformats.org/drawingml/2006/main"/>
  </p:clrMapOvr>
</p:sld>
</file>