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bf00555db75470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278e229937d4305"/>
    <p:sldId xmlns:r="http://schemas.openxmlformats.org/officeDocument/2006/relationships" id="257" r:id="Rf2ddc6da08fa4695"/>
    <p:sldId xmlns:r="http://schemas.openxmlformats.org/officeDocument/2006/relationships" id="258" r:id="Rbfd0297b2b1d4157"/>
    <p:sldId xmlns:r="http://schemas.openxmlformats.org/officeDocument/2006/relationships" id="259" r:id="R0a4b8a612700452e"/>
    <p:sldId xmlns:r="http://schemas.openxmlformats.org/officeDocument/2006/relationships" id="260" r:id="Rd139c9038f414be3"/>
    <p:sldId xmlns:r="http://schemas.openxmlformats.org/officeDocument/2006/relationships" id="261" r:id="R7fd801af88c043df"/>
    <p:sldId xmlns:r="http://schemas.openxmlformats.org/officeDocument/2006/relationships" id="262" r:id="Ra5b358f8530d4709"/>
    <p:sldId xmlns:r="http://schemas.openxmlformats.org/officeDocument/2006/relationships" id="263" r:id="Rcdc0b82b53224c2f"/>
    <p:sldId xmlns:r="http://schemas.openxmlformats.org/officeDocument/2006/relationships" id="264" r:id="Rb89dbf673f5b451c"/>
    <p:sldId xmlns:r="http://schemas.openxmlformats.org/officeDocument/2006/relationships" id="265" r:id="R8808810ea8a74566"/>
    <p:sldId xmlns:r="http://schemas.openxmlformats.org/officeDocument/2006/relationships" id="266" r:id="R638035801b974c8e"/>
    <p:sldId xmlns:r="http://schemas.openxmlformats.org/officeDocument/2006/relationships" id="267" r:id="Rc258161f6f0b490d"/>
    <p:sldId xmlns:r="http://schemas.openxmlformats.org/officeDocument/2006/relationships" id="268" r:id="Rcb6566c329c3464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278e229937d4305" /><Relationship Type="http://schemas.openxmlformats.org/officeDocument/2006/relationships/slide" Target="/ppt/slides/slide2.xml" Id="Rf2ddc6da08fa4695" /><Relationship Type="http://schemas.openxmlformats.org/officeDocument/2006/relationships/slide" Target="/ppt/slides/slide3.xml" Id="Rbfd0297b2b1d4157" /><Relationship Type="http://schemas.openxmlformats.org/officeDocument/2006/relationships/slide" Target="/ppt/slides/slide4.xml" Id="R0a4b8a612700452e" /><Relationship Type="http://schemas.openxmlformats.org/officeDocument/2006/relationships/slide" Target="/ppt/slides/slide5.xml" Id="Rd139c9038f414be3" /><Relationship Type="http://schemas.openxmlformats.org/officeDocument/2006/relationships/slide" Target="/ppt/slides/slide6.xml" Id="R7fd801af88c043df" /><Relationship Type="http://schemas.openxmlformats.org/officeDocument/2006/relationships/slide" Target="/ppt/slides/slide7.xml" Id="Ra5b358f8530d4709" /><Relationship Type="http://schemas.openxmlformats.org/officeDocument/2006/relationships/slide" Target="/ppt/slides/slide8.xml" Id="Rcdc0b82b53224c2f" /><Relationship Type="http://schemas.openxmlformats.org/officeDocument/2006/relationships/slide" Target="/ppt/slides/slide9.xml" Id="Rb89dbf673f5b451c" /><Relationship Type="http://schemas.openxmlformats.org/officeDocument/2006/relationships/slide" Target="/ppt/slides/slide10.xml" Id="R8808810ea8a74566" /><Relationship Type="http://schemas.openxmlformats.org/officeDocument/2006/relationships/slide" Target="/ppt/slides/slide11.xml" Id="R638035801b974c8e" /><Relationship Type="http://schemas.openxmlformats.org/officeDocument/2006/relationships/slide" Target="/ppt/slides/slide12.xml" Id="Rc258161f6f0b490d" /><Relationship Type="http://schemas.openxmlformats.org/officeDocument/2006/relationships/slide" Target="/ppt/slides/slide13.xml" Id="Rcb6566c329c3464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Voivod: The Sci-Fi Thrash Band That Played by Its Own Rules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Canadian band that twisted thrash into something alien—dissonant, progressive, and utterly singular.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Progressive thrash metal
Years active: 1982–present
Origin: Jonquière, Quebec, Canada
Key era: 1987–1993 (Killing Technology to The Outer Limits)
Label: Metal Blade, Noise, Relapse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Them Different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started as a thrash band but quickly became something else. Guitarist Denis "Piggy" D'Amour wrote riffs that sounded like a malfunctioning computer trying to play heavy metal. The rhythm section—drummer Michel "Away" Langevin and bassist Jean-Yves "Blacky" Thériault—locked into odd time signatures that felt more like math problems than grooves. Vocalist Denis "Snake" Bélanger delivered everything in a nasal, almost robotic snarl. They were never comfortable in any genre.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1982 in Quebec, Voivod released three raw thrash albums before hitting their stride with Killing Technology (1987). The next three records—Dimension Hatröss, Nothingface, and Angel Rat—saw them move toward progressive and even psychedelic territory. After Piggy's death in 2005, the band continued with guitarist Daniel "Chewy" Mongrain, releasing strong later albums like The Wake (2018). Langevin has been the only constant member.
ℹ️Key fact: The band's name comes from a character in a comic book created by drummer Away.</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Voivod's weirdness is a double-edged sword. Their mid-90s records—Negatron and Phobos—lost much of the playful experimentation that made the earlier work interesting, settling for a heavier but less distinctive sound. Angel Rat divided fans with its softer, almost alternative rock approach. For listeners who want straightforward thrash, Voivod can feel like a puzzle with too many missing pieces.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Tension: Alien Logic vs. Human Emotion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band's music is often described as cold or mechanical. Piggy's riffs are angular, the rhythms are jagged, and the sci-fi themes keep everything at arm's length. But underneath that, there's a surprising emotional core. The best Voivod songs—like "Nothingface" or "The Unknown Knows"—build tension not through speed but through atmosphere. The coldness is a shell. The warmth comes from how carefully the pieces fit together.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Piggy's Guitar Language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Piggy D'Amour played guitar like no one else in metal. He avoided power chords and standard palm-muted chugs, instead using open strings, dissonant intervals, and unusual fingerings. His riffs often sounded like they were bending out of shape. On Dimension Hatröss, the guitar parts are almost arrhythmic, but the drums lock in around them. The result is music that feels both chaotic and controlled. It's a style that has been imitated but never duplicated.
Their riffs didn't chug—they lurched. The rhythms didn't pound—they stumbled.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proved that thrash could be weird without being a joke. They influenced later progressive metal bands—though few matched their specific strangeness. Their best work, from Killing Technology through Nothingface, remains a blueprint for how to make heavy music that doesn't follow the rules. The later records, especially The Wake, show that the formula still works when the right people are in the room.
💡Listening tip: The best entry point is Nothingface—it's the record where their alien logic and human feeling finally balanced perfectly.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band's name comes from a character in a comic book created by drummer Away.
✅ Piggy's guitar was tuned to an open chord, which contributed to his unusual sound.
✅ The cover of Pink Floyd's "Astronomy Domine" became one of their most famous tracks.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Voivod never sounded comfortable. That was the point. In a genre built on speed and aggression, they chose awkwardness and intelligence.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Rrröööaaarrr (1986 - Rrröööaaarrr)
The title track captures early Voivod at their most chaotic. The riff is a jagged, almost nonsensical pattern that somehow resolves into a groove. It's thrash, but not as you know it.
Listen: Spotify · Apple Music · YouTube
Astronomy Domine (1989 - Nothingface)
A cover of Pink Floyd that became a signature. Voivod transforms the original's spacey psychedelia into something metallic and alien. Snake's vocal delivery is particularly unhinged.
Listen: Spotify · Apple Music · YouTube
Nothingface (1989 - Nothingface)
The title track is the peak of their experimental period. The riff is dissonant, the time signature shifts constantly, and the song builds tension without ever releasing it fully. It's unsettling and brilliant.
Listen: Spotify · Apple Music · Yo…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Rush: The Power Trio That Made Complexity Feel Like Pop - Like Voivod, Rush turned technical precision into something accessible, proving complexity can still rock arenas.
King Crimson: The Band That Reinvented Itself by Staying the Same - Another band that constantly evolved while keeping a core identity—perfect for fans of Voivod's shape-shifting catalog.
Autechre: The Duo That Made Rhythm Unrecognizable - If Voivod's alien rhythms intrigue you, Autechre's deconstructed beats take that strangeness even further.</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Wikipedia
MusicBrainz</a:t>
            </a:r>
          </a:p>
        </p:txBody>
      </p:sp>
    </p:spTree>
  </p:cSld>
  <p:clrMapOvr>
    <a:masterClrMapping xmlns:a="http://schemas.openxmlformats.org/drawingml/2006/main"/>
  </p:clrMapOvr>
</p:sld>
</file>