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2a8af58d75bb43d2"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4a8b2e4ceb984f10"/>
    <p:sldId xmlns:r="http://schemas.openxmlformats.org/officeDocument/2006/relationships" id="257" r:id="R836fa8f3945d4a46"/>
    <p:sldId xmlns:r="http://schemas.openxmlformats.org/officeDocument/2006/relationships" id="258" r:id="R65302e2dfd2d4943"/>
    <p:sldId xmlns:r="http://schemas.openxmlformats.org/officeDocument/2006/relationships" id="259" r:id="Rec669a7e2e96474a"/>
    <p:sldId xmlns:r="http://schemas.openxmlformats.org/officeDocument/2006/relationships" id="260" r:id="R492421708de94559"/>
    <p:sldId xmlns:r="http://schemas.openxmlformats.org/officeDocument/2006/relationships" id="261" r:id="Rc339a769683d470c"/>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4a8b2e4ceb984f10" /><Relationship Type="http://schemas.openxmlformats.org/officeDocument/2006/relationships/slide" Target="/ppt/slides/slide2.xml" Id="R836fa8f3945d4a46" /><Relationship Type="http://schemas.openxmlformats.org/officeDocument/2006/relationships/slide" Target="/ppt/slides/slide3.xml" Id="R65302e2dfd2d4943" /><Relationship Type="http://schemas.openxmlformats.org/officeDocument/2006/relationships/slide" Target="/ppt/slides/slide4.xml" Id="Rec669a7e2e96474a" /><Relationship Type="http://schemas.openxmlformats.org/officeDocument/2006/relationships/slide" Target="/ppt/slides/slide5.xml" Id="R492421708de94559" /><Relationship Type="http://schemas.openxmlformats.org/officeDocument/2006/relationships/slide" Target="/ppt/slides/slide6.xml" Id="Rc339a769683d470c"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Vorhersage von Kupplungsrupfen aus Drehmomentsignalen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 datengetriebenes Lernsystem, das das Drehmomentsignal einer Trockenkupplung liest, sechs Reibmaterialien unterscheidet und Kupplungsrupfen im Fahrzeug aus einem Laborprüfstandstest vorhersagt.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Frühere Forschung hatte gezeigt, dass Rupfen durch das Verhalten von Schlupfdrehzahl und Temperatur erklärt werden kann, die beide im Kupplungsdrehmomentsignal erfasst werden. Das Signal trägt die Antwort – die Schwierigkeit besteht darin, sie auf eine Weise zu extrahieren, die wiederholbar, kostengünstig ist und funktioniert, bevor ein Belag jemals ein Fahrzeug erreicht.</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Ansatz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Diese Arbeit schlägt ein Lernsystem vor, das auf einer multivariaten, datengesteuerten Analyse von Drehmomentsignalen basiert. Die experimentelle Basis war bewusst breit:ein Trockenkupplungssystem,ein Personenkraftwagen,ein Prüfstand,und sechs verschiedene organische Belagmaterialien.Anstatt Rupfen analytisch zu modellieren, behandelt die Methode jedes Drehmomentsignal als hochdimensionale Beobachtung und wendet eine regularisierte Version eines Standard-Linearklassifikators an. Die Regularisierung ist wichtig – sie hält das Modell stabil, wenn es weit mehr Signalproben als Testläufe gibt.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dabei herauskam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Das resultierende Modell ist rechnerisch effizient und hochgenau bei der Unterscheidung von Drehmomentsignalen verschiedener Beläge, und es verwendet dafür nur eine Handvoll Merkmale. Diese Kompaktheit ist der praktische Gewinn: Sie bedeutet, dass die Klassifizierung schnell ausgeführt und von einem Ingenieur interpretiert werden kann.Das zweite Ergebnis ist das nützlichere. Durch die paarweise Berechnung der Korrelation gegen ein bekanntes Gold-Material wird es möglich, ein Rupfproblem im Fahrzeug aus einem Standard-Prüfstandstest im Labor vorherzusagen.Der Prüfstand ist keine Ersatzmessung mehr, sondern wird zur Vorhersage.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es wichtig ist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Jede Rupfbewertung, die auf einem Prüfstand geklärt werden kann, ist ein Fahrzeugtest, der nicht durchgeführt werden muss. Angewendet über ein Materialentwicklungsprogramm reduziert das sowohl die Zeit zur Entwicklung eines neuen Reibmaterials als auch die Kosten für dessen Qualifizierung für rupffreie Performance.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Vollständige Veröffentlichung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Sanches, I.; Thomaz, C. E. — Clutch Judder Classification and Prediction: A Multivariate Statistical Analysis Based on Torque Signals. IEEE Transactions on Industrial Electronics, 64(5):4287–4295, November 2016. DOI: 10.1109/TIE.2016.2630666.Die vollständige Veröffentlichung auf ResearchGate lesen</a:t>
            </a:r>
          </a:p>
        </p:txBody>
      </p:sp>
    </p:spTree>
  </p:cSld>
  <p:clrMapOvr>
    <a:masterClrMapping xmlns:a="http://schemas.openxmlformats.org/drawingml/2006/main"/>
  </p:clrMapOvr>
</p:sld>
</file>