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bbaf71adaa240f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ca675e2a04e47d0"/>
    <p:sldId xmlns:r="http://schemas.openxmlformats.org/officeDocument/2006/relationships" id="257" r:id="R792b27e7a25f4c3e"/>
    <p:sldId xmlns:r="http://schemas.openxmlformats.org/officeDocument/2006/relationships" id="258" r:id="Rad878a1d119e414c"/>
    <p:sldId xmlns:r="http://schemas.openxmlformats.org/officeDocument/2006/relationships" id="259" r:id="Rcd935763d88d4837"/>
    <p:sldId xmlns:r="http://schemas.openxmlformats.org/officeDocument/2006/relationships" id="260" r:id="Rf0fcd981aefa471b"/>
    <p:sldId xmlns:r="http://schemas.openxmlformats.org/officeDocument/2006/relationships" id="261" r:id="Rf53cc8fa872540fd"/>
    <p:sldId xmlns:r="http://schemas.openxmlformats.org/officeDocument/2006/relationships" id="262" r:id="Rd9731298908f4ea8"/>
    <p:sldId xmlns:r="http://schemas.openxmlformats.org/officeDocument/2006/relationships" id="263" r:id="R3bd1bd641f114cbd"/>
    <p:sldId xmlns:r="http://schemas.openxmlformats.org/officeDocument/2006/relationships" id="264" r:id="R5bf4404fbd944616"/>
    <p:sldId xmlns:r="http://schemas.openxmlformats.org/officeDocument/2006/relationships" id="265" r:id="R793dbc1562524016"/>
    <p:sldId xmlns:r="http://schemas.openxmlformats.org/officeDocument/2006/relationships" id="266" r:id="Rf774bf38559c4713"/>
    <p:sldId xmlns:r="http://schemas.openxmlformats.org/officeDocument/2006/relationships" id="267" r:id="Rd378cd723a47487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ca675e2a04e47d0" /><Relationship Type="http://schemas.openxmlformats.org/officeDocument/2006/relationships/slide" Target="/ppt/slides/slide2.xml" Id="R792b27e7a25f4c3e" /><Relationship Type="http://schemas.openxmlformats.org/officeDocument/2006/relationships/slide" Target="/ppt/slides/slide3.xml" Id="Rad878a1d119e414c" /><Relationship Type="http://schemas.openxmlformats.org/officeDocument/2006/relationships/slide" Target="/ppt/slides/slide4.xml" Id="Rcd935763d88d4837" /><Relationship Type="http://schemas.openxmlformats.org/officeDocument/2006/relationships/slide" Target="/ppt/slides/slide5.xml" Id="Rf0fcd981aefa471b" /><Relationship Type="http://schemas.openxmlformats.org/officeDocument/2006/relationships/slide" Target="/ppt/slides/slide6.xml" Id="Rf53cc8fa872540fd" /><Relationship Type="http://schemas.openxmlformats.org/officeDocument/2006/relationships/slide" Target="/ppt/slides/slide7.xml" Id="Rd9731298908f4ea8" /><Relationship Type="http://schemas.openxmlformats.org/officeDocument/2006/relationships/slide" Target="/ppt/slides/slide8.xml" Id="R3bd1bd641f114cbd" /><Relationship Type="http://schemas.openxmlformats.org/officeDocument/2006/relationships/slide" Target="/ppt/slides/slide9.xml" Id="R5bf4404fbd944616" /><Relationship Type="http://schemas.openxmlformats.org/officeDocument/2006/relationships/slide" Target="/ppt/slides/slide10.xml" Id="R793dbc1562524016" /><Relationship Type="http://schemas.openxmlformats.org/officeDocument/2006/relationships/slide" Target="/ppt/slides/slide11.xml" Id="Rf774bf38559c4713" /><Relationship Type="http://schemas.openxmlformats.org/officeDocument/2006/relationships/slide" Target="/ppt/slides/slide12.xml" Id="Rd378cd723a47487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Wahrnehmungsunterschiede von Schmerzen bei Fibromyalgie-Paaren mit Depression verbunden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Wenn Partner sich über die Schmerzstärke uneinig sind, kann die Person mit Fibromyalgie mehr Depressionssymptome aufweisen.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gemacht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untersuchten 204 Paare, bei denen ein Erwachsener Fibromyalgie hatte. Sie maßen die Sicht jeder Person auf die Schmerzinterferenz und -intensität des Patienten. Anschließend erstellten sie Variablen für den Grad der Übereinstimmung des Paares, ihre durchschnittliche Sichtweise und wer die Schmerzen als höher einschätzte. Sie testeten, ob diese mit Symptomen von Depressionen und Angstzuständen zusammenhingen.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herausfand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höhere durchschnittliche Schmerzwahrnehmung innerhalb des Paares war mit mehr Depressionen und Angstzuständen bei beiden Partnern verbunden.
Patienten hatten mehr Depressionen, wenn ihre eigene Schmerzsicht höher war als die ihres Partners.
Eine Diskrepanz in der Schmerzwahrnehmung war nicht mit Angstsymptomen bei einem der Partner verbunden.
Die Ergebnisse waren für die Schmerzintensität ähnlich wie für die Schmerzinterferenz.</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sich Paare über Schmerzen uneinig sind, kann sich die Person mit Fibromyalgie möglicherweise depressiver fühlen. Diese Studie zeigt jedoch nur einen Zusammenhang, nicht dass die Uneinigkeit Depressionen verursacht. Sie beweist nicht, dass eine verbesserte Kommunikation helfen würde.
ℹ️Die Studie testete, ob eine Diskrepanz in der Schmerzwahrnehmung mit psychischen Gesundheitssymptomen zusammenhängt. Sie behauptet nicht, dass die Lösung von Uneinigkeit Depressionen oder Angstzustände verbessern würde.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beweist nicht, dass Uneinigkeit Depressionen oder Angstzustände verursacht.
Es hat nicht getestet, ob Kommunikationstraining die Ergebnisse verbessert.
Es hat keine langfristigen Auswirkungen auf die psychische Gesundheit gemessen.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am Menschen.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eine Beobachtungsstudie zeigt Zusammenhänge, keine Kausalität.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sehr man ihm vertrauen kann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Vertrauensstufe ist moderat. Es handelt sich um eine Beobachtungsstudie am Menschen, daher zeigt sie Zusammenhänge, kann aber nicht beweisen, dass ein Faktor einen anderen verursacht. Die Ergebnisse sind indikativ, aber nicht endgültig.</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Beobachtungsdesign kann keine Ursache-Wirkung-Beziehung herstellen.
Alle Messungen waren selbstberichtet, was verzerrt sein kann.
Die Stichprobe repräsentiert möglicherweise nicht alle Paare mit Fibromyalgie.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Würde eine verbesserte Kommunikation die depressiven Symptome reduzieren?
Treffen diese Ergebnisse auch auf andere chronische Schmerzzustände zu?
Welche anderen Faktoren könnten den Zusammenhang zwischen Uneinigkeit und Depression erklären?
💡Wenn Sie Fibromyalgie haben, erwägen Sie, Schmerzerfahrungen offen mit Ihrem Partner zu besprechen. Wenn Sie ein Partner sind, fragen Sie, wie die Schmerzen die Person beeinflussen, anstatt Annahmen zu treffen. Sprechen Sie mit einem Therapeuten oder Sozialarbeiter über paarbezogene Ansätze bei chronischen Schmerzen. Gehen Sie nicht davon aus, dass Uneinigkeit die Ursache für psychische Symptome ist.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Uneinigkeit über die Schmerzstärke bei Paaren mit Fibromyalgie ist mit mehr Depressionen bei der Person mit Schmerzen verbunden, aber dies ist kein Beweis für eine Ursache.
Diese Zusammenfassung dient nur der allgemeinen Information und stellt keine medizinische Beratung dar. Konsultieren Sie eine qualifizierte Fachkraft,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Inkongruenz in der Wahrnehmung von Schmerz: Zusammenhänge mit der psychischen Gesundheit bei Paaren, die mit Fibromyalgie leben.. Social work. 2024 PubMed</a:t>
            </a:r>
          </a:p>
        </p:txBody>
      </p:sp>
    </p:spTree>
  </p:cSld>
  <p:clrMapOvr>
    <a:masterClrMapping xmlns:a="http://schemas.openxmlformats.org/drawingml/2006/main"/>
  </p:clrMapOvr>
</p:sld>
</file>