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6f1171132604db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36d28c2fbc2434f"/>
    <p:sldId xmlns:r="http://schemas.openxmlformats.org/officeDocument/2006/relationships" id="257" r:id="R90e4425501774978"/>
    <p:sldId xmlns:r="http://schemas.openxmlformats.org/officeDocument/2006/relationships" id="258" r:id="R461289bf893e4bf4"/>
    <p:sldId xmlns:r="http://schemas.openxmlformats.org/officeDocument/2006/relationships" id="259" r:id="Rde410b88395147ed"/>
    <p:sldId xmlns:r="http://schemas.openxmlformats.org/officeDocument/2006/relationships" id="260" r:id="R14b514dbc3704b00"/>
    <p:sldId xmlns:r="http://schemas.openxmlformats.org/officeDocument/2006/relationships" id="261" r:id="Ra634efce6bd6468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36d28c2fbc2434f" /><Relationship Type="http://schemas.openxmlformats.org/officeDocument/2006/relationships/slide" Target="/ppt/slides/slide2.xml" Id="R90e4425501774978" /><Relationship Type="http://schemas.openxmlformats.org/officeDocument/2006/relationships/slide" Target="/ppt/slides/slide3.xml" Id="R461289bf893e4bf4" /><Relationship Type="http://schemas.openxmlformats.org/officeDocument/2006/relationships/slide" Target="/ppt/slides/slide4.xml" Id="Rde410b88395147ed" /><Relationship Type="http://schemas.openxmlformats.org/officeDocument/2006/relationships/slide" Target="/ppt/slides/slide5.xml" Id="R14b514dbc3704b00" /><Relationship Type="http://schemas.openxmlformats.org/officeDocument/2006/relationships/slide" Target="/ppt/slides/slide6.xml" Id="Ra634efce6bd6468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Warum die Reste von anderen besser schmecken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Betrachtung darüber, warum das Aufwärmen eines von einem Freund zubereiteten Gerichts wie ein Geschenk wirkt, während unsere eigenen Reste sich wie eine lästige Pflicht anfühlen.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der Großzügigkeit in einem Plastikbehälter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schmeckt Essen, das jemand anderes gekocht hat, am nächsten Tag besser? Nicht nur besser – es fühlt sich an wie ein kleines Ereignis. Du wärmst es langsam auf, setzt dich hin, schenkst ihm Aufmerksamkeit. Deine eigenen Reste, selbst wenn sie am Abend zuvor ausgezeichnet waren, werden im Stehen, über der Spüle, beim Scrollen auf dem Handy gegessen. Die gleichen Zutaten, der gleiche Kühlschrank, die gleiche Mikrowelle. Aber das Erlebnis ist völlig anders.
Das Kochen eines anderen kommt als ein Rätsel daher. Du weißt nicht genau, was er oder sie getan hat. Es gibt eine Wissenslücke, und diese Lücke macht dich neugierig.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unsichtbare Arbeit des Aufwärmens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du für dich selbst kochst, kennst du die ganze Geschichte bereits. Du erinnerst dich an das Zwiebelschneiden, den Spritzer Öl, den Moment, in dem du zu viel Salz hinzugefügt hast. Der Rest ist nur das Ende einer Geschichte, die du bereits abgeschlossen hast. Aber das Kochen eines anderen kommt als ein Rätsel daher. Du weißt nicht genau, was er oder sie getan hat. Es gibt eine Wissenslücke, und diese Lücke macht dich neugierig. Du schmeckst es anders, weil du versuchst, es zu verstehen. Die Mühe des Aufwärmens fühlt sich an wie ein kleiner Akt der Entdeckung, nicht wie eine lästige Pflicht.
ℹ️Der Rest des eigenen Kochens ist nur das Ende einer Geschichte, die du bereits abgeschlossen hast. Die Ankunft eines anderen ist ein Rätsel, das dich neugierig macht.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Geschenk, das nichts zurückverlangt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auch die soziale Ebene. Wenn ein Freund oder Nachbar dir Essen gibt, kommt es ohne Erwartung. Du hast nicht darum gebeten. Du musst nicht sofort etwas zurückgeben. Diese Freiheit verändert, wie du es annimmst. Dein eigenes Kochen ist voller unsichtbarer Anforderungen – du musst die Pfanne waschen, du musst die nächste Mahlzeit planen, du musst damit umgehen, dass du zu viel gemacht hast. Das Essen eines anderen ist reines Geschenk. Es verlangt nur, dass du es isst.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geht es nicht wirklich um den Koch. Vielleicht geht es um den Tag, den du hattest. An einem müden Dienstag fühlen sich die eigenen Reste wie eine Erinnerung an die eigenen Grenzen an. Du hast es nicht geschafft, es aufzuessen, jetzt musst du es aufessen. Aber die Suppe eines Freundes kommt als Rettung, nicht als Erinnerung. Das gleiche Essen, der gleiche Kühlschrank, aber eine völlig andere Geschichte im Kopf. Das Problem könnte nicht das Essen sein. Es könnte die Geschichte sein, die wir uns darüber erzählen, wer es gemacht hat und warum.
Ich aß die Linsensuppe langsam. Sie war gut. Nicht weil sie besser war als mein Chili. Sondern weil sie von woanders kam und ich für ein paar Minuten nicht derjenige war, der dafür verantwortlich war, mich selbst zu versorgen. Das ist ein…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Suppe, die besser schmeckt, wenn jemand anderes sie macht – Erkundet, warum dasselbe Rezept anders schmeckt, wenn jemand anderes es kocht – ein perfekter nächster Schritt.
Warum Kochen für eine Person sich wie eine lästige Pflicht anfühlt – Untersucht die Last des Alleinkochens und ergänzt das Thema des Alleinessens.
Der volle Kühlschrank ist eine stille Art von Schuld – Reflektiert über die emotionale Last eines vollen Kühlschranks und vertieft die Idee von Essen als Verpflichtung.</a:t>
            </a:r>
          </a:p>
        </p:txBody>
      </p:sp>
    </p:spTree>
  </p:cSld>
  <p:clrMapOvr>
    <a:masterClrMapping xmlns:a="http://schemas.openxmlformats.org/drawingml/2006/main"/>
  </p:clrMapOvr>
</p:sld>
</file>