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2a7e7ff1448845d7"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f13e4b78463e4144"/>
    <p:sldId xmlns:r="http://schemas.openxmlformats.org/officeDocument/2006/relationships" id="257" r:id="R1453c080836f4d82"/>
    <p:sldId xmlns:r="http://schemas.openxmlformats.org/officeDocument/2006/relationships" id="258" r:id="Rca39927b616c4f1b"/>
    <p:sldId xmlns:r="http://schemas.openxmlformats.org/officeDocument/2006/relationships" id="259" r:id="Rf0ed393b30d84088"/>
    <p:sldId xmlns:r="http://schemas.openxmlformats.org/officeDocument/2006/relationships" id="260" r:id="R0573dde712174846"/>
    <p:sldId xmlns:r="http://schemas.openxmlformats.org/officeDocument/2006/relationships" id="261" r:id="R20f63633bbe44107"/>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f13e4b78463e4144" /><Relationship Type="http://schemas.openxmlformats.org/officeDocument/2006/relationships/slide" Target="/ppt/slides/slide2.xml" Id="R1453c080836f4d82" /><Relationship Type="http://schemas.openxmlformats.org/officeDocument/2006/relationships/slide" Target="/ppt/slides/slide3.xml" Id="Rca39927b616c4f1b" /><Relationship Type="http://schemas.openxmlformats.org/officeDocument/2006/relationships/slide" Target="/ppt/slides/slide4.xml" Id="Rf0ed393b30d84088" /><Relationship Type="http://schemas.openxmlformats.org/officeDocument/2006/relationships/slide" Target="/ppt/slides/slide5.xml" Id="R0573dde712174846" /><Relationship Type="http://schemas.openxmlformats.org/officeDocument/2006/relationships/slide" Target="/ppt/slides/slide6.xml" Id="R20f63633bbe44107"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Warum ein voller Kühlschrank wie eine Last wirken kann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 voller Kühlschrank kann sich wie ein Problem anfühlen. Warum lastet Fülle manchmal auf uns?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Die Frage des Überflusses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Warum fühlt sich ein voller Kühlschrank wie eine Last an, statt wie ein Segen? Man würde denken, Überfluss wäre ein Trost. Aber für viele von uns fühlt sich ein voller Kühlschrank nicht wie Sicherheit an. Er fühlt sich an wie eine To-Do-Liste mit Ablaufdatum.Jedes Teil ist eine kleine Verpflichtung: Der Spinat wird welken, der Joghurt sein Datum überschreiten, die übrig gebliebene Suppe wird hinten anfangen zu schimmeln. Ein voller Kühlschrank ist ein Raum voller tickender Uhren.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Die Schuld der Verschwendung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 gibt eine besondere Schuld, die mit dem Wegwerfen von Lebensmitteln einhergeht. Es ist nicht nur das Geld, obwohl das real ist. Es ist das Gefühl, bei etwas Grundlegendem versagt zu haben. Man hat den Salat gekauft, weil man sich besser ernähren wollte. Man hat die Beeren gekauft, weil sie im Angebot waren. Und dann kam das Leben dazwischen – du hast auswärts gegessen, hattest eine stressige Woche, hast es vergessen.Wenn man schließlich den Kühlschrank ausmistet, wirft man nicht nur Gemüse weg. Man wirft seine guten Vorsätze weg. Darum kann ein voller Kühlschrank schwer wiegen. Er ist ein Denkmal für all die Dinge, die man vorhatte.</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Paradox der Wahlmöglichkeiten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 gibt auch das Problem der zu vielen Optionen. Wenn der Kühlschrank fast leer ist, ist das Abendessen einfach: Man isst die Eier oder man bestellt etwas. Aber wenn er voll ist, muss man sich entscheiden.Nimmst du das Hähnchen oder den Fisch?Die Zucchini oder den Brokkoli?Und was ist mit dem halben Glas Pesto von letzter Woche?Jede Mahlzeit wird zu einer Verhandlung mit sich selbst. Manchmal stehe ich vor einem offenen Kühlschrank, voller Essen, und kann mir nicht vorstellen, etwas zu essen. Das ist kein Hunger. Das ist Überforderung.Ein voller Kühlschrank ist ein Raum voller tickender Uhren.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Die ehrliche Betrachtung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Aber vielleicht liege ich falsch. Vielleicht ist ein voller Kühlschrank ein Privileg, das ich nicht zu schätzen weiß. Es gibt Menschen, die gerne zu viel Essen hätten, die mit leeren Regalen aufgewachsen sind und wissen, was das bedeutet. Für sie ist ein voller Kühlschrank ein Triumph.Und es gibt auch Menschen, die eine gut gefüllte Küche wirklich lieben – die Freude daran finden, Reihen von Gläsern zu betrachten und zu wissen, dass sie alles kochen können. Meine Genervtheit könnte einfach ein Problem der Ersten Welt sein, eine Beschwerde von jemandem, der nie wirklich Mangel erlebt hat. Das macht das Gefühl nicht weniger real, aber es ordnet es ein.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Abschluss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Ich habe auf dem Markt immer noch zu viel gekauft. Aber diese Woche versuche ich etwas anderes. Ich koche zuerst das Gemüse, bevor es welkt. Ich mache Suppe mit dem übrig gebliebenen Hähnchen. Ich versuche nicht, den Kühlschrank zu leeren, sondern Frieden mit ihm zu schließen.💡Ein voller Kühlschrank ist ein Versprechen, und Versprechen sind nur schwer, wenn man sie nicht hält.</a:t>
            </a:r>
          </a:p>
        </p:txBody>
      </p:sp>
    </p:spTree>
  </p:cSld>
  <p:clrMapOvr>
    <a:masterClrMapping xmlns:a="http://schemas.openxmlformats.org/drawingml/2006/main"/>
  </p:clrMapOvr>
</p:sld>
</file>